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  <p15:guide id="2" pos="2956">
          <p15:clr>
            <a:srgbClr val="9AA0A6"/>
          </p15:clr>
        </p15:guide>
        <p15:guide id="3" pos="204">
          <p15:clr>
            <a:srgbClr val="9AA0A6"/>
          </p15:clr>
        </p15:guide>
        <p15:guide id="4" pos="431">
          <p15:clr>
            <a:srgbClr val="9AA0A6"/>
          </p15:clr>
        </p15:guide>
        <p15:guide id="5" pos="5329">
          <p15:clr>
            <a:srgbClr val="9AA0A6"/>
          </p15:clr>
        </p15:guide>
        <p15:guide id="6" pos="5556">
          <p15:clr>
            <a:srgbClr val="9AA0A6"/>
          </p15:clr>
        </p15:guide>
        <p15:guide id="7" orient="horz" pos="964">
          <p15:clr>
            <a:srgbClr val="9AA0A6"/>
          </p15:clr>
        </p15:guide>
        <p15:guide id="8" orient="horz" pos="165">
          <p15:clr>
            <a:srgbClr val="747775"/>
          </p15:clr>
        </p15:guide>
        <p15:guide id="9" orient="horz" pos="309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2956"/>
        <p:guide pos="204"/>
        <p:guide pos="431"/>
        <p:guide pos="5329"/>
        <p:guide pos="5556"/>
        <p:guide pos="964" orient="horz"/>
        <p:guide pos="165" orient="horz"/>
        <p:guide pos="309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17daa06f6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e17daa06f6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1798892c7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1798892c7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17daa06f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e17daa06f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17daa06f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1e17daa06f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e17daa06f6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e17daa06f6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17daa06f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1e17daa06f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17daa0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1e17daa0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e1fc65ba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e1fc65ba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e17fafc3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1e17fafc3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17daa06f6_0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1e17daa06f6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solidFill>
          <a:srgbClr val="21212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apa02">
  <p:cSld name="Title Slide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4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/>
          <p:nvPr>
            <p:ph type="title"/>
          </p:nvPr>
        </p:nvSpPr>
        <p:spPr>
          <a:xfrm>
            <a:off x="3876707" y="1925044"/>
            <a:ext cx="46521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3">
            <a:alphaModFix/>
          </a:blip>
          <a:srcRect b="0" l="464" r="463" t="0"/>
          <a:stretch/>
        </p:blipFill>
        <p:spPr>
          <a:xfrm>
            <a:off x="1439835" y="2171025"/>
            <a:ext cx="1225307" cy="60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onteudo">
  <p:cSld name="CUSTOM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/>
        </p:nvSpPr>
        <p:spPr>
          <a:xfrm>
            <a:off x="605064" y="1811513"/>
            <a:ext cx="2428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pt-BR" sz="38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Conteúdo</a:t>
            </a:r>
            <a:endParaRPr b="0" i="0" sz="38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1218483" y="2498513"/>
            <a:ext cx="106800" cy="20604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7383" y="904838"/>
            <a:ext cx="2787464" cy="317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459" y="580425"/>
            <a:ext cx="2387305" cy="166175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707033" y="2498513"/>
            <a:ext cx="3696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108" name="Google Shape;108;p12"/>
          <p:cNvSpPr txBox="1"/>
          <p:nvPr>
            <p:ph idx="2" type="body"/>
          </p:nvPr>
        </p:nvSpPr>
        <p:spPr>
          <a:xfrm>
            <a:off x="1467311" y="2498513"/>
            <a:ext cx="26175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pic>
        <p:nvPicPr>
          <p:cNvPr id="109" name="Google Shape;1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Sobre a apresentacao">
  <p:cSld name="3_Title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1" y="1"/>
            <a:ext cx="1848000" cy="18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>
            <p:ph idx="1" type="body"/>
          </p:nvPr>
        </p:nvSpPr>
        <p:spPr>
          <a:xfrm>
            <a:off x="5972169" y="2255925"/>
            <a:ext cx="2783100" cy="24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114" name="Google Shape;114;p13"/>
          <p:cNvSpPr txBox="1"/>
          <p:nvPr>
            <p:ph type="title"/>
          </p:nvPr>
        </p:nvSpPr>
        <p:spPr>
          <a:xfrm>
            <a:off x="5972169" y="997350"/>
            <a:ext cx="27183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2" type="title"/>
          </p:nvPr>
        </p:nvSpPr>
        <p:spPr>
          <a:xfrm>
            <a:off x="5972169" y="579019"/>
            <a:ext cx="2783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6" name="Google Shape;116;p13"/>
          <p:cNvSpPr/>
          <p:nvPr>
            <p:ph idx="3" type="pic"/>
          </p:nvPr>
        </p:nvSpPr>
        <p:spPr>
          <a:xfrm>
            <a:off x="3286947" y="721894"/>
            <a:ext cx="2219400" cy="25947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3"/>
          <p:cNvSpPr/>
          <p:nvPr>
            <p:ph idx="4" type="pic"/>
          </p:nvPr>
        </p:nvSpPr>
        <p:spPr>
          <a:xfrm>
            <a:off x="812322" y="721894"/>
            <a:ext cx="2219400" cy="25947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3"/>
          <p:cNvSpPr txBox="1"/>
          <p:nvPr>
            <p:ph idx="5" type="title"/>
          </p:nvPr>
        </p:nvSpPr>
        <p:spPr>
          <a:xfrm>
            <a:off x="812322" y="3427500"/>
            <a:ext cx="2219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19" name="Google Shape;119;p13"/>
          <p:cNvSpPr txBox="1"/>
          <p:nvPr>
            <p:ph idx="6" type="body"/>
          </p:nvPr>
        </p:nvSpPr>
        <p:spPr>
          <a:xfrm>
            <a:off x="812153" y="3961350"/>
            <a:ext cx="22194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120" name="Google Shape;120;p13"/>
          <p:cNvSpPr txBox="1"/>
          <p:nvPr>
            <p:ph idx="7" type="title"/>
          </p:nvPr>
        </p:nvSpPr>
        <p:spPr>
          <a:xfrm>
            <a:off x="3287060" y="3427500"/>
            <a:ext cx="2219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21" name="Google Shape;121;p13"/>
          <p:cNvSpPr txBox="1"/>
          <p:nvPr>
            <p:ph idx="8" type="body"/>
          </p:nvPr>
        </p:nvSpPr>
        <p:spPr>
          <a:xfrm>
            <a:off x="3287135" y="3961350"/>
            <a:ext cx="22194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ElementoBaixo">
  <p:cSld name="5_Title Slid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>
            <p:ph idx="2" type="pic"/>
          </p:nvPr>
        </p:nvSpPr>
        <p:spPr>
          <a:xfrm>
            <a:off x="830720" y="830513"/>
            <a:ext cx="2929800" cy="34818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24" name="Google Shape;124;p14"/>
          <p:cNvSpPr/>
          <p:nvPr/>
        </p:nvSpPr>
        <p:spPr>
          <a:xfrm>
            <a:off x="7326830" y="4805570"/>
            <a:ext cx="1817400" cy="33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/>
          <p:nvPr/>
        </p:nvSpPr>
        <p:spPr>
          <a:xfrm>
            <a:off x="439516" y="3926194"/>
            <a:ext cx="1960200" cy="772800"/>
          </a:xfrm>
          <a:prstGeom prst="roundRect">
            <a:avLst>
              <a:gd fmla="val 10262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4"/>
          <p:cNvSpPr txBox="1"/>
          <p:nvPr>
            <p:ph type="title"/>
          </p:nvPr>
        </p:nvSpPr>
        <p:spPr>
          <a:xfrm>
            <a:off x="1113372" y="4079869"/>
            <a:ext cx="10458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1113203" y="4313063"/>
            <a:ext cx="1112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2667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1pPr>
            <a:lvl2pPr indent="-2667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2pPr>
            <a:lvl3pPr indent="-2667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3pPr>
            <a:lvl4pPr indent="-2667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4pPr>
            <a:lvl5pPr indent="-2667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5pPr>
            <a:lvl6pPr indent="-2667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6pPr>
            <a:lvl7pPr indent="-2667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7pPr>
            <a:lvl8pPr indent="-2667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8pPr>
            <a:lvl9pPr indent="-2667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4"/>
          <p:cNvSpPr/>
          <p:nvPr>
            <p:ph idx="3" type="pic"/>
          </p:nvPr>
        </p:nvSpPr>
        <p:spPr>
          <a:xfrm>
            <a:off x="549081" y="4079869"/>
            <a:ext cx="350100" cy="350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0" name="Google Shape;130;p14"/>
          <p:cNvSpPr txBox="1"/>
          <p:nvPr>
            <p:ph idx="4" type="title"/>
          </p:nvPr>
        </p:nvSpPr>
        <p:spPr>
          <a:xfrm>
            <a:off x="4169205" y="82590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5" type="title"/>
          </p:nvPr>
        </p:nvSpPr>
        <p:spPr>
          <a:xfrm>
            <a:off x="4169205" y="540713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132" name="Google Shape;132;p14"/>
          <p:cNvCxnSpPr/>
          <p:nvPr/>
        </p:nvCxnSpPr>
        <p:spPr>
          <a:xfrm>
            <a:off x="4229362" y="1584074"/>
            <a:ext cx="4878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4"/>
          <p:cNvSpPr txBox="1"/>
          <p:nvPr>
            <p:ph idx="6" type="body"/>
          </p:nvPr>
        </p:nvSpPr>
        <p:spPr>
          <a:xfrm>
            <a:off x="4169205" y="1740075"/>
            <a:ext cx="42462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134" name="Google Shape;134;p14"/>
          <p:cNvSpPr txBox="1"/>
          <p:nvPr>
            <p:ph idx="7" type="title"/>
          </p:nvPr>
        </p:nvSpPr>
        <p:spPr>
          <a:xfrm>
            <a:off x="4169497" y="3427500"/>
            <a:ext cx="3825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35" name="Google Shape;135;p14"/>
          <p:cNvSpPr txBox="1"/>
          <p:nvPr>
            <p:ph idx="8" type="body"/>
          </p:nvPr>
        </p:nvSpPr>
        <p:spPr>
          <a:xfrm>
            <a:off x="4169205" y="3961350"/>
            <a:ext cx="38253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Numbers">
  <p:cSld name="6_Title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/>
          <p:nvPr/>
        </p:nvSpPr>
        <p:spPr>
          <a:xfrm>
            <a:off x="415895" y="2779250"/>
            <a:ext cx="1981200" cy="7746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415895" y="3776777"/>
            <a:ext cx="1981200" cy="7746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2620784" y="2779250"/>
            <a:ext cx="1981200" cy="7746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2620784" y="3776777"/>
            <a:ext cx="1981200" cy="7746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>
            <p:ph type="title"/>
          </p:nvPr>
        </p:nvSpPr>
        <p:spPr>
          <a:xfrm>
            <a:off x="355739" y="82590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2" type="title"/>
          </p:nvPr>
        </p:nvSpPr>
        <p:spPr>
          <a:xfrm>
            <a:off x="355739" y="540713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144" name="Google Shape;144;p15"/>
          <p:cNvCxnSpPr/>
          <p:nvPr/>
        </p:nvCxnSpPr>
        <p:spPr>
          <a:xfrm>
            <a:off x="415895" y="1584074"/>
            <a:ext cx="4878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355739" y="1740075"/>
            <a:ext cx="42462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146" name="Google Shape;146;p15"/>
          <p:cNvSpPr txBox="1"/>
          <p:nvPr>
            <p:ph idx="3" type="title"/>
          </p:nvPr>
        </p:nvSpPr>
        <p:spPr>
          <a:xfrm>
            <a:off x="415942" y="2779256"/>
            <a:ext cx="198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5"/>
          <p:cNvSpPr txBox="1"/>
          <p:nvPr>
            <p:ph idx="4" type="body"/>
          </p:nvPr>
        </p:nvSpPr>
        <p:spPr>
          <a:xfrm>
            <a:off x="415773" y="3090619"/>
            <a:ext cx="1981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15"/>
          <p:cNvSpPr txBox="1"/>
          <p:nvPr>
            <p:ph idx="5" type="title"/>
          </p:nvPr>
        </p:nvSpPr>
        <p:spPr>
          <a:xfrm>
            <a:off x="2619768" y="2779256"/>
            <a:ext cx="198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idx="6" type="body"/>
          </p:nvPr>
        </p:nvSpPr>
        <p:spPr>
          <a:xfrm>
            <a:off x="2619599" y="3090619"/>
            <a:ext cx="1981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15"/>
          <p:cNvSpPr txBox="1"/>
          <p:nvPr>
            <p:ph idx="7" type="title"/>
          </p:nvPr>
        </p:nvSpPr>
        <p:spPr>
          <a:xfrm>
            <a:off x="2619768" y="3771863"/>
            <a:ext cx="198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8" type="body"/>
          </p:nvPr>
        </p:nvSpPr>
        <p:spPr>
          <a:xfrm>
            <a:off x="2619599" y="4083225"/>
            <a:ext cx="1981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9" type="title"/>
          </p:nvPr>
        </p:nvSpPr>
        <p:spPr>
          <a:xfrm>
            <a:off x="415942" y="3771863"/>
            <a:ext cx="198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idx="13" type="body"/>
          </p:nvPr>
        </p:nvSpPr>
        <p:spPr>
          <a:xfrm>
            <a:off x="415773" y="4083225"/>
            <a:ext cx="1981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6978" r="6975" t="0"/>
          <a:stretch/>
        </p:blipFill>
        <p:spPr>
          <a:xfrm>
            <a:off x="5208102" y="0"/>
            <a:ext cx="3935894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.Texto+icones">
  <p:cSld name="8_Title Slid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 rot="-5400000">
            <a:off x="4115052" y="-252566"/>
            <a:ext cx="4410300" cy="5648400"/>
          </a:xfrm>
          <a:prstGeom prst="round2SameRect">
            <a:avLst>
              <a:gd fmla="val 333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4964273" y="2255925"/>
            <a:ext cx="35433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4964273" y="997350"/>
            <a:ext cx="34596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2" type="title"/>
          </p:nvPr>
        </p:nvSpPr>
        <p:spPr>
          <a:xfrm>
            <a:off x="4964273" y="579019"/>
            <a:ext cx="3543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6"/>
          <p:cNvSpPr/>
          <p:nvPr>
            <p:ph idx="3" type="pic"/>
          </p:nvPr>
        </p:nvSpPr>
        <p:spPr>
          <a:xfrm>
            <a:off x="2673050" y="736931"/>
            <a:ext cx="1899300" cy="36918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62" name="Google Shape;162;p16"/>
          <p:cNvSpPr/>
          <p:nvPr>
            <p:ph idx="4" type="pic"/>
          </p:nvPr>
        </p:nvSpPr>
        <p:spPr>
          <a:xfrm>
            <a:off x="514347" y="736931"/>
            <a:ext cx="1899300" cy="36918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cxnSp>
        <p:nvCxnSpPr>
          <p:cNvPr id="163" name="Google Shape;163;p16"/>
          <p:cNvCxnSpPr/>
          <p:nvPr/>
        </p:nvCxnSpPr>
        <p:spPr>
          <a:xfrm>
            <a:off x="5021446" y="2134496"/>
            <a:ext cx="7257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16"/>
          <p:cNvSpPr txBox="1"/>
          <p:nvPr>
            <p:ph idx="5" type="title"/>
          </p:nvPr>
        </p:nvSpPr>
        <p:spPr>
          <a:xfrm>
            <a:off x="5814386" y="3641081"/>
            <a:ext cx="2219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6" type="body"/>
          </p:nvPr>
        </p:nvSpPr>
        <p:spPr>
          <a:xfrm>
            <a:off x="5814217" y="4174931"/>
            <a:ext cx="22194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6"/>
          <p:cNvSpPr/>
          <p:nvPr>
            <p:ph idx="7" type="pic"/>
          </p:nvPr>
        </p:nvSpPr>
        <p:spPr>
          <a:xfrm>
            <a:off x="4964273" y="3654600"/>
            <a:ext cx="544200" cy="544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Botoes">
  <p:cSld name="10_Title Slid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type="title"/>
          </p:nvPr>
        </p:nvSpPr>
        <p:spPr>
          <a:xfrm>
            <a:off x="491129" y="82590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2" type="title"/>
          </p:nvPr>
        </p:nvSpPr>
        <p:spPr>
          <a:xfrm>
            <a:off x="491129" y="540713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171" name="Google Shape;171;p17"/>
          <p:cNvCxnSpPr/>
          <p:nvPr/>
        </p:nvCxnSpPr>
        <p:spPr>
          <a:xfrm>
            <a:off x="551285" y="1584074"/>
            <a:ext cx="4878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17"/>
          <p:cNvSpPr txBox="1"/>
          <p:nvPr>
            <p:ph idx="3" type="title"/>
          </p:nvPr>
        </p:nvSpPr>
        <p:spPr>
          <a:xfrm>
            <a:off x="491429" y="1719188"/>
            <a:ext cx="3825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491129" y="2007713"/>
            <a:ext cx="3825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174" name="Google Shape;174;p17"/>
          <p:cNvSpPr txBox="1"/>
          <p:nvPr>
            <p:ph idx="4" type="title"/>
          </p:nvPr>
        </p:nvSpPr>
        <p:spPr>
          <a:xfrm>
            <a:off x="4485410" y="1719188"/>
            <a:ext cx="3825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5" name="Google Shape;175;p17"/>
          <p:cNvSpPr txBox="1"/>
          <p:nvPr>
            <p:ph idx="5" type="body"/>
          </p:nvPr>
        </p:nvSpPr>
        <p:spPr>
          <a:xfrm>
            <a:off x="4485110" y="2007713"/>
            <a:ext cx="3825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176" name="Google Shape;176;p17"/>
          <p:cNvSpPr/>
          <p:nvPr>
            <p:ph idx="6" type="pic"/>
          </p:nvPr>
        </p:nvSpPr>
        <p:spPr>
          <a:xfrm>
            <a:off x="551294" y="2910019"/>
            <a:ext cx="3720600" cy="17718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77" name="Google Shape;177;p17"/>
          <p:cNvSpPr/>
          <p:nvPr/>
        </p:nvSpPr>
        <p:spPr>
          <a:xfrm>
            <a:off x="4485232" y="2910012"/>
            <a:ext cx="1981200" cy="7746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/>
          <p:nvPr>
            <p:ph idx="7" type="title"/>
          </p:nvPr>
        </p:nvSpPr>
        <p:spPr>
          <a:xfrm>
            <a:off x="4485278" y="2910019"/>
            <a:ext cx="198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8" type="body"/>
          </p:nvPr>
        </p:nvSpPr>
        <p:spPr>
          <a:xfrm>
            <a:off x="4485110" y="3221381"/>
            <a:ext cx="1981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7"/>
          <p:cNvSpPr/>
          <p:nvPr/>
        </p:nvSpPr>
        <p:spPr>
          <a:xfrm>
            <a:off x="4485232" y="3907662"/>
            <a:ext cx="1981200" cy="7746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 txBox="1"/>
          <p:nvPr>
            <p:ph idx="9" type="title"/>
          </p:nvPr>
        </p:nvSpPr>
        <p:spPr>
          <a:xfrm>
            <a:off x="4485278" y="3907669"/>
            <a:ext cx="198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3" type="body"/>
          </p:nvPr>
        </p:nvSpPr>
        <p:spPr>
          <a:xfrm>
            <a:off x="4485110" y="4219031"/>
            <a:ext cx="1981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7"/>
          <p:cNvSpPr/>
          <p:nvPr/>
        </p:nvSpPr>
        <p:spPr>
          <a:xfrm>
            <a:off x="6679700" y="3907662"/>
            <a:ext cx="1981200" cy="7746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>
            <p:ph idx="14" type="title"/>
          </p:nvPr>
        </p:nvSpPr>
        <p:spPr>
          <a:xfrm>
            <a:off x="6679746" y="3907669"/>
            <a:ext cx="198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7"/>
          <p:cNvSpPr txBox="1"/>
          <p:nvPr>
            <p:ph idx="15" type="body"/>
          </p:nvPr>
        </p:nvSpPr>
        <p:spPr>
          <a:xfrm>
            <a:off x="6679577" y="4219031"/>
            <a:ext cx="1981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17"/>
          <p:cNvSpPr/>
          <p:nvPr/>
        </p:nvSpPr>
        <p:spPr>
          <a:xfrm>
            <a:off x="6679700" y="2910012"/>
            <a:ext cx="1981200" cy="7746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>
            <p:ph idx="16" type="title"/>
          </p:nvPr>
        </p:nvSpPr>
        <p:spPr>
          <a:xfrm>
            <a:off x="6679746" y="2910019"/>
            <a:ext cx="198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17"/>
          <p:cNvSpPr txBox="1"/>
          <p:nvPr>
            <p:ph idx="17" type="body"/>
          </p:nvPr>
        </p:nvSpPr>
        <p:spPr>
          <a:xfrm>
            <a:off x="6679577" y="3221381"/>
            <a:ext cx="1981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 rot="5400000">
            <a:off x="-557636" y="558151"/>
            <a:ext cx="5143500" cy="4027200"/>
          </a:xfrm>
          <a:prstGeom prst="round2SameRect">
            <a:avLst>
              <a:gd fmla="val 3965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>
            <p:ph type="title"/>
          </p:nvPr>
        </p:nvSpPr>
        <p:spPr>
          <a:xfrm>
            <a:off x="315904" y="719119"/>
            <a:ext cx="34596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2" type="title"/>
          </p:nvPr>
        </p:nvSpPr>
        <p:spPr>
          <a:xfrm>
            <a:off x="315904" y="300788"/>
            <a:ext cx="3543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3" type="title"/>
          </p:nvPr>
        </p:nvSpPr>
        <p:spPr>
          <a:xfrm>
            <a:off x="316167" y="1804744"/>
            <a:ext cx="3497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315904" y="2122050"/>
            <a:ext cx="349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4" type="title"/>
          </p:nvPr>
        </p:nvSpPr>
        <p:spPr>
          <a:xfrm>
            <a:off x="316167" y="2504081"/>
            <a:ext cx="3497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lphaLcPeriod"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romanLcPeriod"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lphaLcPeriod"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romanLcPeriod"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lphaLcPeriod"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romanLcPeriod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5" type="body"/>
          </p:nvPr>
        </p:nvSpPr>
        <p:spPr>
          <a:xfrm>
            <a:off x="315904" y="2821388"/>
            <a:ext cx="349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6" type="title"/>
          </p:nvPr>
        </p:nvSpPr>
        <p:spPr>
          <a:xfrm>
            <a:off x="316167" y="3210938"/>
            <a:ext cx="3497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lphaLcPeriod"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romanLcPeriod"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lphaLcPeriod"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romanLcPeriod"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lphaLcPeriod"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romanLcPeriod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7" type="body"/>
          </p:nvPr>
        </p:nvSpPr>
        <p:spPr>
          <a:xfrm>
            <a:off x="315904" y="3528244"/>
            <a:ext cx="349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8" type="title"/>
          </p:nvPr>
        </p:nvSpPr>
        <p:spPr>
          <a:xfrm>
            <a:off x="316167" y="3955388"/>
            <a:ext cx="3497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lphaLcPeriod"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romanLcPeriod"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lphaLcPeriod"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romanLcPeriod"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lphaLcPeriod"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romanLcPeriod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9" type="body"/>
          </p:nvPr>
        </p:nvSpPr>
        <p:spPr>
          <a:xfrm>
            <a:off x="315904" y="4272694"/>
            <a:ext cx="349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18"/>
          <p:cNvSpPr/>
          <p:nvPr>
            <p:ph idx="13" type="pic"/>
          </p:nvPr>
        </p:nvSpPr>
        <p:spPr>
          <a:xfrm>
            <a:off x="4699860" y="377203"/>
            <a:ext cx="1103100" cy="1104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" name="Google Shape;203;p18"/>
          <p:cNvSpPr txBox="1"/>
          <p:nvPr>
            <p:ph idx="14" type="title"/>
          </p:nvPr>
        </p:nvSpPr>
        <p:spPr>
          <a:xfrm>
            <a:off x="4611985" y="1965572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4" name="Google Shape;204;p18"/>
          <p:cNvSpPr txBox="1"/>
          <p:nvPr>
            <p:ph idx="15" type="subTitle"/>
          </p:nvPr>
        </p:nvSpPr>
        <p:spPr>
          <a:xfrm>
            <a:off x="4611985" y="2207897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5" name="Google Shape;205;p18"/>
          <p:cNvSpPr/>
          <p:nvPr>
            <p:ph idx="16" type="pic"/>
          </p:nvPr>
        </p:nvSpPr>
        <p:spPr>
          <a:xfrm>
            <a:off x="7181987" y="377203"/>
            <a:ext cx="1103100" cy="1104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6" name="Google Shape;206;p18"/>
          <p:cNvSpPr txBox="1"/>
          <p:nvPr>
            <p:ph idx="17" type="title"/>
          </p:nvPr>
        </p:nvSpPr>
        <p:spPr>
          <a:xfrm>
            <a:off x="7094112" y="1965572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8" type="subTitle"/>
          </p:nvPr>
        </p:nvSpPr>
        <p:spPr>
          <a:xfrm>
            <a:off x="7094112" y="2207897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8" name="Google Shape;208;p18"/>
          <p:cNvSpPr/>
          <p:nvPr>
            <p:ph idx="19" type="pic"/>
          </p:nvPr>
        </p:nvSpPr>
        <p:spPr>
          <a:xfrm>
            <a:off x="4699860" y="2693278"/>
            <a:ext cx="1103100" cy="1104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8"/>
          <p:cNvSpPr txBox="1"/>
          <p:nvPr>
            <p:ph idx="20" type="title"/>
          </p:nvPr>
        </p:nvSpPr>
        <p:spPr>
          <a:xfrm>
            <a:off x="4611985" y="4281647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21" type="subTitle"/>
          </p:nvPr>
        </p:nvSpPr>
        <p:spPr>
          <a:xfrm>
            <a:off x="4611985" y="4523972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1" name="Google Shape;211;p18"/>
          <p:cNvSpPr/>
          <p:nvPr>
            <p:ph idx="22" type="pic"/>
          </p:nvPr>
        </p:nvSpPr>
        <p:spPr>
          <a:xfrm>
            <a:off x="7181987" y="2693278"/>
            <a:ext cx="1103100" cy="1104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2" name="Google Shape;212;p18"/>
          <p:cNvSpPr txBox="1"/>
          <p:nvPr>
            <p:ph idx="23" type="title"/>
          </p:nvPr>
        </p:nvSpPr>
        <p:spPr>
          <a:xfrm>
            <a:off x="7094112" y="4281647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4" type="subTitle"/>
          </p:nvPr>
        </p:nvSpPr>
        <p:spPr>
          <a:xfrm>
            <a:off x="7094112" y="4523972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Hosts">
  <p:cSld name="17_Title Slid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/>
          <p:nvPr/>
        </p:nvSpPr>
        <p:spPr>
          <a:xfrm>
            <a:off x="371902" y="2236868"/>
            <a:ext cx="8401200" cy="2906100"/>
          </a:xfrm>
          <a:prstGeom prst="round2SameRect">
            <a:avLst>
              <a:gd fmla="val 839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1852142" y="4606144"/>
            <a:ext cx="277248" cy="277248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/>
          <p:nvPr>
            <p:ph idx="2" type="pic"/>
          </p:nvPr>
        </p:nvSpPr>
        <p:spPr>
          <a:xfrm>
            <a:off x="1254961" y="1416525"/>
            <a:ext cx="1103100" cy="1104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9" name="Google Shape;219;p19"/>
          <p:cNvSpPr txBox="1"/>
          <p:nvPr>
            <p:ph type="title"/>
          </p:nvPr>
        </p:nvSpPr>
        <p:spPr>
          <a:xfrm>
            <a:off x="2166504" y="636413"/>
            <a:ext cx="48102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20" name="Google Shape;220;p19"/>
          <p:cNvSpPr txBox="1"/>
          <p:nvPr>
            <p:ph idx="3" type="title"/>
          </p:nvPr>
        </p:nvSpPr>
        <p:spPr>
          <a:xfrm>
            <a:off x="2166504" y="298575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21" name="Google Shape;221;p19"/>
          <p:cNvSpPr txBox="1"/>
          <p:nvPr>
            <p:ph idx="4" type="title"/>
          </p:nvPr>
        </p:nvSpPr>
        <p:spPr>
          <a:xfrm>
            <a:off x="1167086" y="3004894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1" type="subTitle"/>
          </p:nvPr>
        </p:nvSpPr>
        <p:spPr>
          <a:xfrm>
            <a:off x="1167086" y="3247219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Medium"/>
              <a:buNone/>
              <a:defRPr sz="13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23" name="Google Shape;223;p19"/>
          <p:cNvSpPr txBox="1"/>
          <p:nvPr>
            <p:ph idx="5" type="body"/>
          </p:nvPr>
        </p:nvSpPr>
        <p:spPr>
          <a:xfrm>
            <a:off x="1167086" y="3636544"/>
            <a:ext cx="16479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19"/>
          <p:cNvSpPr/>
          <p:nvPr>
            <p:ph idx="6" type="pic"/>
          </p:nvPr>
        </p:nvSpPr>
        <p:spPr>
          <a:xfrm>
            <a:off x="3836282" y="1416525"/>
            <a:ext cx="1103100" cy="1104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5" name="Google Shape;225;p19"/>
          <p:cNvSpPr txBox="1"/>
          <p:nvPr>
            <p:ph idx="7" type="title"/>
          </p:nvPr>
        </p:nvSpPr>
        <p:spPr>
          <a:xfrm>
            <a:off x="3748406" y="3004894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8" type="subTitle"/>
          </p:nvPr>
        </p:nvSpPr>
        <p:spPr>
          <a:xfrm>
            <a:off x="3748406" y="3247219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Medium"/>
              <a:buNone/>
              <a:defRPr sz="13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27" name="Google Shape;227;p19"/>
          <p:cNvSpPr txBox="1"/>
          <p:nvPr>
            <p:ph idx="9" type="body"/>
          </p:nvPr>
        </p:nvSpPr>
        <p:spPr>
          <a:xfrm>
            <a:off x="3748406" y="3636544"/>
            <a:ext cx="16479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19"/>
          <p:cNvSpPr/>
          <p:nvPr>
            <p:ph idx="13" type="pic"/>
          </p:nvPr>
        </p:nvSpPr>
        <p:spPr>
          <a:xfrm>
            <a:off x="6417602" y="1416525"/>
            <a:ext cx="1103100" cy="1104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" name="Google Shape;229;p19"/>
          <p:cNvSpPr txBox="1"/>
          <p:nvPr>
            <p:ph idx="14" type="title"/>
          </p:nvPr>
        </p:nvSpPr>
        <p:spPr>
          <a:xfrm>
            <a:off x="6329727" y="3004894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19"/>
          <p:cNvSpPr txBox="1"/>
          <p:nvPr>
            <p:ph idx="15" type="subTitle"/>
          </p:nvPr>
        </p:nvSpPr>
        <p:spPr>
          <a:xfrm>
            <a:off x="6329727" y="3247219"/>
            <a:ext cx="164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Medium"/>
              <a:buNone/>
              <a:defRPr sz="13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idx="16" type="body"/>
          </p:nvPr>
        </p:nvSpPr>
        <p:spPr>
          <a:xfrm>
            <a:off x="6329727" y="3636544"/>
            <a:ext cx="16479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19"/>
          <p:cNvSpPr/>
          <p:nvPr/>
        </p:nvSpPr>
        <p:spPr>
          <a:xfrm>
            <a:off x="4433472" y="4606144"/>
            <a:ext cx="277248" cy="277248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7090196" y="4606144"/>
            <a:ext cx="277248" cy="277248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/>
          <p:nvPr/>
        </p:nvSpPr>
        <p:spPr>
          <a:xfrm>
            <a:off x="346259" y="1596474"/>
            <a:ext cx="2882400" cy="1373100"/>
          </a:xfrm>
          <a:prstGeom prst="roundRect">
            <a:avLst>
              <a:gd fmla="val 6373" name="adj"/>
            </a:avLst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3575567" y="3316198"/>
            <a:ext cx="2882400" cy="13731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3575567" y="1596474"/>
            <a:ext cx="2882400" cy="13731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346259" y="3316198"/>
            <a:ext cx="2882400" cy="13731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3">
            <a:alphaModFix/>
          </a:blip>
          <a:srcRect b="0" l="0" r="30146" t="0"/>
          <a:stretch/>
        </p:blipFill>
        <p:spPr>
          <a:xfrm>
            <a:off x="7045559" y="546206"/>
            <a:ext cx="2098444" cy="230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745" y="2478839"/>
            <a:ext cx="1894625" cy="1674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0"/>
          <p:cNvSpPr txBox="1"/>
          <p:nvPr>
            <p:ph type="title"/>
          </p:nvPr>
        </p:nvSpPr>
        <p:spPr>
          <a:xfrm>
            <a:off x="355739" y="735675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2" type="title"/>
          </p:nvPr>
        </p:nvSpPr>
        <p:spPr>
          <a:xfrm>
            <a:off x="355739" y="450488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4" name="Google Shape;244;p20"/>
          <p:cNvSpPr txBox="1"/>
          <p:nvPr>
            <p:ph idx="3" type="title"/>
          </p:nvPr>
        </p:nvSpPr>
        <p:spPr>
          <a:xfrm>
            <a:off x="678423" y="3459056"/>
            <a:ext cx="2219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1" type="body"/>
          </p:nvPr>
        </p:nvSpPr>
        <p:spPr>
          <a:xfrm>
            <a:off x="678245" y="3924056"/>
            <a:ext cx="2219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6" name="Google Shape;246;p20"/>
          <p:cNvSpPr txBox="1"/>
          <p:nvPr>
            <p:ph idx="4" type="title"/>
          </p:nvPr>
        </p:nvSpPr>
        <p:spPr>
          <a:xfrm>
            <a:off x="678423" y="1729519"/>
            <a:ext cx="2219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5" type="body"/>
          </p:nvPr>
        </p:nvSpPr>
        <p:spPr>
          <a:xfrm>
            <a:off x="678245" y="2194519"/>
            <a:ext cx="2219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6" type="title"/>
          </p:nvPr>
        </p:nvSpPr>
        <p:spPr>
          <a:xfrm>
            <a:off x="3912707" y="1729519"/>
            <a:ext cx="2219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7" type="body"/>
          </p:nvPr>
        </p:nvSpPr>
        <p:spPr>
          <a:xfrm>
            <a:off x="3912529" y="2194519"/>
            <a:ext cx="2219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8" type="title"/>
          </p:nvPr>
        </p:nvSpPr>
        <p:spPr>
          <a:xfrm>
            <a:off x="3912707" y="3459056"/>
            <a:ext cx="2219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9" type="body"/>
          </p:nvPr>
        </p:nvSpPr>
        <p:spPr>
          <a:xfrm>
            <a:off x="3912529" y="3924056"/>
            <a:ext cx="2219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12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12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/>
          <p:nvPr/>
        </p:nvSpPr>
        <p:spPr>
          <a:xfrm>
            <a:off x="699407" y="699407"/>
            <a:ext cx="4535700" cy="3744600"/>
          </a:xfrm>
          <a:prstGeom prst="roundRect">
            <a:avLst>
              <a:gd fmla="val 271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4926330" y="0"/>
            <a:ext cx="42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/>
          <p:nvPr/>
        </p:nvSpPr>
        <p:spPr>
          <a:xfrm>
            <a:off x="3767769" y="2023400"/>
            <a:ext cx="5376000" cy="312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4712906" y="3176855"/>
            <a:ext cx="162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Nossa sede</a:t>
            </a:r>
            <a:endParaRPr b="0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4712904" y="3387225"/>
            <a:ext cx="18555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R. Justino Cobra, 61</a:t>
            </a:r>
            <a:endParaRPr b="0" i="0" sz="13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São José dos Campos - SP,</a:t>
            </a:r>
            <a:endParaRPr b="0" i="0" sz="13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CEP: 12243-030</a:t>
            </a:r>
            <a:endParaRPr b="0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4338037" y="3221218"/>
            <a:ext cx="287274" cy="352043"/>
          </a:xfrm>
          <a:custGeom>
            <a:rect b="b" l="l" r="r" t="t"/>
            <a:pathLst>
              <a:path extrusionOk="0" h="304799" w="247650">
                <a:moveTo>
                  <a:pt x="123825" y="76200"/>
                </a:moveTo>
                <a:cubicBezTo>
                  <a:pt x="97523" y="76200"/>
                  <a:pt x="76200" y="97523"/>
                  <a:pt x="76200" y="123825"/>
                </a:cubicBezTo>
                <a:cubicBezTo>
                  <a:pt x="76200" y="150127"/>
                  <a:pt x="97523" y="171450"/>
                  <a:pt x="123825" y="171450"/>
                </a:cubicBezTo>
                <a:cubicBezTo>
                  <a:pt x="150115" y="171420"/>
                  <a:pt x="171420" y="150115"/>
                  <a:pt x="171450" y="123825"/>
                </a:cubicBezTo>
                <a:cubicBezTo>
                  <a:pt x="171450" y="97523"/>
                  <a:pt x="150127" y="76200"/>
                  <a:pt x="123825" y="76200"/>
                </a:cubicBezTo>
                <a:close/>
                <a:moveTo>
                  <a:pt x="123825" y="57150"/>
                </a:moveTo>
                <a:cubicBezTo>
                  <a:pt x="160632" y="57191"/>
                  <a:pt x="190459" y="87019"/>
                  <a:pt x="190500" y="123825"/>
                </a:cubicBezTo>
                <a:cubicBezTo>
                  <a:pt x="190500" y="160649"/>
                  <a:pt x="160649" y="190500"/>
                  <a:pt x="123825" y="190500"/>
                </a:cubicBezTo>
                <a:cubicBezTo>
                  <a:pt x="87001" y="190500"/>
                  <a:pt x="57150" y="160649"/>
                  <a:pt x="57150" y="123825"/>
                </a:cubicBezTo>
                <a:cubicBezTo>
                  <a:pt x="57150" y="87001"/>
                  <a:pt x="87001" y="57150"/>
                  <a:pt x="123825" y="57150"/>
                </a:cubicBezTo>
                <a:close/>
                <a:moveTo>
                  <a:pt x="123825" y="19050"/>
                </a:moveTo>
                <a:cubicBezTo>
                  <a:pt x="65959" y="19050"/>
                  <a:pt x="19050" y="65959"/>
                  <a:pt x="19050" y="123825"/>
                </a:cubicBezTo>
                <a:cubicBezTo>
                  <a:pt x="19050" y="184886"/>
                  <a:pt x="100598" y="261938"/>
                  <a:pt x="123825" y="282643"/>
                </a:cubicBezTo>
                <a:cubicBezTo>
                  <a:pt x="147052" y="261938"/>
                  <a:pt x="228600" y="184886"/>
                  <a:pt x="228600" y="123825"/>
                </a:cubicBezTo>
                <a:cubicBezTo>
                  <a:pt x="228600" y="65959"/>
                  <a:pt x="181690" y="19050"/>
                  <a:pt x="123825" y="19050"/>
                </a:cubicBezTo>
                <a:close/>
                <a:moveTo>
                  <a:pt x="123825" y="0"/>
                </a:moveTo>
                <a:cubicBezTo>
                  <a:pt x="192180" y="76"/>
                  <a:pt x="247575" y="55470"/>
                  <a:pt x="247650" y="123825"/>
                </a:cubicBezTo>
                <a:cubicBezTo>
                  <a:pt x="247650" y="203569"/>
                  <a:pt x="134731" y="298587"/>
                  <a:pt x="129922" y="302591"/>
                </a:cubicBezTo>
                <a:cubicBezTo>
                  <a:pt x="126391" y="305536"/>
                  <a:pt x="121259" y="305536"/>
                  <a:pt x="117728" y="302591"/>
                </a:cubicBezTo>
                <a:cubicBezTo>
                  <a:pt x="112919" y="298587"/>
                  <a:pt x="0" y="203569"/>
                  <a:pt x="0" y="123825"/>
                </a:cubicBezTo>
                <a:cubicBezTo>
                  <a:pt x="76" y="55470"/>
                  <a:pt x="55470" y="76"/>
                  <a:pt x="1238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7069349" y="3176855"/>
            <a:ext cx="1693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Horário de funcionamento</a:t>
            </a:r>
            <a:endParaRPr b="0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7069351" y="3387218"/>
            <a:ext cx="1693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De segunda à sexta</a:t>
            </a:r>
            <a:endParaRPr b="0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das 09h00 às 18h00.</a:t>
            </a:r>
            <a:endParaRPr b="0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6675043" y="3221218"/>
            <a:ext cx="322183" cy="322898"/>
          </a:xfrm>
          <a:custGeom>
            <a:rect b="b" l="l" r="r" t="t"/>
            <a:pathLst>
              <a:path extrusionOk="0" h="285750" w="285750">
                <a:moveTo>
                  <a:pt x="142875" y="66675"/>
                </a:moveTo>
                <a:cubicBezTo>
                  <a:pt x="148136" y="66675"/>
                  <a:pt x="152400" y="70939"/>
                  <a:pt x="152400" y="76200"/>
                </a:cubicBezTo>
                <a:lnTo>
                  <a:pt x="152400" y="138931"/>
                </a:lnTo>
                <a:lnTo>
                  <a:pt x="197234" y="183766"/>
                </a:lnTo>
                <a:cubicBezTo>
                  <a:pt x="200873" y="187471"/>
                  <a:pt x="200873" y="193407"/>
                  <a:pt x="197234" y="197112"/>
                </a:cubicBezTo>
                <a:cubicBezTo>
                  <a:pt x="193549" y="200865"/>
                  <a:pt x="187519" y="200919"/>
                  <a:pt x="183766" y="197234"/>
                </a:cubicBezTo>
                <a:lnTo>
                  <a:pt x="136141" y="149609"/>
                </a:lnTo>
                <a:cubicBezTo>
                  <a:pt x="134354" y="147824"/>
                  <a:pt x="133350" y="145401"/>
                  <a:pt x="133350" y="142875"/>
                </a:cubicBezTo>
                <a:lnTo>
                  <a:pt x="133350" y="76200"/>
                </a:lnTo>
                <a:cubicBezTo>
                  <a:pt x="133350" y="70939"/>
                  <a:pt x="137614" y="66675"/>
                  <a:pt x="142875" y="66675"/>
                </a:cubicBezTo>
                <a:close/>
                <a:moveTo>
                  <a:pt x="142875" y="19050"/>
                </a:moveTo>
                <a:cubicBezTo>
                  <a:pt x="74488" y="19050"/>
                  <a:pt x="19050" y="74488"/>
                  <a:pt x="19050" y="142875"/>
                </a:cubicBezTo>
                <a:cubicBezTo>
                  <a:pt x="19050" y="211262"/>
                  <a:pt x="74488" y="266700"/>
                  <a:pt x="142875" y="266700"/>
                </a:cubicBezTo>
                <a:cubicBezTo>
                  <a:pt x="211229" y="266623"/>
                  <a:pt x="266623" y="211229"/>
                  <a:pt x="266700" y="142875"/>
                </a:cubicBezTo>
                <a:cubicBezTo>
                  <a:pt x="266700" y="74488"/>
                  <a:pt x="211262" y="19050"/>
                  <a:pt x="142875" y="19050"/>
                </a:cubicBezTo>
                <a:close/>
                <a:moveTo>
                  <a:pt x="142875" y="0"/>
                </a:moveTo>
                <a:cubicBezTo>
                  <a:pt x="221747" y="88"/>
                  <a:pt x="285662" y="64004"/>
                  <a:pt x="285750" y="142875"/>
                </a:cubicBez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4712906" y="4193519"/>
            <a:ext cx="1623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entre em contato a qualquer hora comigo!</a:t>
            </a:r>
            <a:endParaRPr b="0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7069353" y="4193513"/>
            <a:ext cx="979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mande um email para</a:t>
            </a:r>
            <a:endParaRPr b="0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6675043" y="4237883"/>
            <a:ext cx="322183" cy="236792"/>
          </a:xfrm>
          <a:custGeom>
            <a:rect b="b" l="l" r="r" t="t"/>
            <a:pathLst>
              <a:path extrusionOk="0" h="209550" w="285750">
                <a:moveTo>
                  <a:pt x="232802" y="39723"/>
                </a:moveTo>
                <a:cubicBezTo>
                  <a:pt x="237139" y="36746"/>
                  <a:pt x="243068" y="37848"/>
                  <a:pt x="246046" y="42185"/>
                </a:cubicBezTo>
                <a:cubicBezTo>
                  <a:pt x="249023" y="46521"/>
                  <a:pt x="247922" y="52450"/>
                  <a:pt x="243585" y="55428"/>
                </a:cubicBezTo>
                <a:lnTo>
                  <a:pt x="183737" y="97322"/>
                </a:lnTo>
                <a:lnTo>
                  <a:pt x="244673" y="155008"/>
                </a:lnTo>
                <a:cubicBezTo>
                  <a:pt x="244685" y="155019"/>
                  <a:pt x="244696" y="155030"/>
                  <a:pt x="244707" y="155040"/>
                </a:cubicBezTo>
                <a:cubicBezTo>
                  <a:pt x="248517" y="158667"/>
                  <a:pt x="248668" y="164695"/>
                  <a:pt x="245042" y="168506"/>
                </a:cubicBezTo>
                <a:cubicBezTo>
                  <a:pt x="241416" y="172317"/>
                  <a:pt x="235387" y="172466"/>
                  <a:pt x="231576" y="168840"/>
                </a:cubicBezTo>
                <a:lnTo>
                  <a:pt x="167807" y="108472"/>
                </a:lnTo>
                <a:lnTo>
                  <a:pt x="148334" y="122103"/>
                </a:lnTo>
                <a:cubicBezTo>
                  <a:pt x="145056" y="124398"/>
                  <a:pt x="140693" y="124398"/>
                  <a:pt x="137415" y="122103"/>
                </a:cubicBezTo>
                <a:lnTo>
                  <a:pt x="117942" y="108472"/>
                </a:lnTo>
                <a:lnTo>
                  <a:pt x="54173" y="168840"/>
                </a:lnTo>
                <a:cubicBezTo>
                  <a:pt x="54172" y="168841"/>
                  <a:pt x="54171" y="168842"/>
                  <a:pt x="54170" y="168842"/>
                </a:cubicBezTo>
                <a:cubicBezTo>
                  <a:pt x="50351" y="172458"/>
                  <a:pt x="44324" y="172292"/>
                  <a:pt x="40709" y="168473"/>
                </a:cubicBezTo>
                <a:cubicBezTo>
                  <a:pt x="40708" y="168473"/>
                  <a:pt x="40708" y="168472"/>
                  <a:pt x="40708" y="168472"/>
                </a:cubicBezTo>
                <a:cubicBezTo>
                  <a:pt x="37092" y="164652"/>
                  <a:pt x="37257" y="158625"/>
                  <a:pt x="41076" y="155008"/>
                </a:cubicBezTo>
                <a:lnTo>
                  <a:pt x="102012" y="97322"/>
                </a:lnTo>
                <a:lnTo>
                  <a:pt x="42165" y="55428"/>
                </a:lnTo>
                <a:cubicBezTo>
                  <a:pt x="42118" y="55397"/>
                  <a:pt x="42072" y="55364"/>
                  <a:pt x="42027" y="55332"/>
                </a:cubicBezTo>
                <a:cubicBezTo>
                  <a:pt x="37743" y="52278"/>
                  <a:pt x="36746" y="46331"/>
                  <a:pt x="39800" y="42047"/>
                </a:cubicBezTo>
                <a:cubicBezTo>
                  <a:pt x="42853" y="37763"/>
                  <a:pt x="48801" y="36766"/>
                  <a:pt x="53085" y="39820"/>
                </a:cubicBezTo>
                <a:lnTo>
                  <a:pt x="142875" y="102672"/>
                </a:lnTo>
                <a:lnTo>
                  <a:pt x="232665" y="39820"/>
                </a:lnTo>
                <a:cubicBezTo>
                  <a:pt x="232711" y="39787"/>
                  <a:pt x="232756" y="39755"/>
                  <a:pt x="232802" y="39723"/>
                </a:cubicBezTo>
                <a:close/>
                <a:moveTo>
                  <a:pt x="19050" y="19050"/>
                </a:moveTo>
                <a:lnTo>
                  <a:pt x="19050" y="190500"/>
                </a:lnTo>
                <a:lnTo>
                  <a:pt x="266700" y="190500"/>
                </a:lnTo>
                <a:lnTo>
                  <a:pt x="266700" y="19050"/>
                </a:lnTo>
                <a:close/>
                <a:moveTo>
                  <a:pt x="9525" y="0"/>
                </a:moveTo>
                <a:lnTo>
                  <a:pt x="276225" y="0"/>
                </a:lnTo>
                <a:cubicBezTo>
                  <a:pt x="281486" y="0"/>
                  <a:pt x="285750" y="4265"/>
                  <a:pt x="285750" y="9525"/>
                </a:cubicBezTo>
                <a:lnTo>
                  <a:pt x="285750" y="200025"/>
                </a:lnTo>
                <a:cubicBezTo>
                  <a:pt x="285750" y="205286"/>
                  <a:pt x="281486" y="209550"/>
                  <a:pt x="276225" y="209550"/>
                </a:cubicBezTo>
                <a:lnTo>
                  <a:pt x="9525" y="209550"/>
                </a:lnTo>
                <a:cubicBezTo>
                  <a:pt x="4265" y="209550"/>
                  <a:pt x="0" y="205286"/>
                  <a:pt x="0" y="200025"/>
                </a:cubicBezTo>
                <a:lnTo>
                  <a:pt x="0" y="9525"/>
                </a:lnTo>
                <a:cubicBezTo>
                  <a:pt x="0" y="4265"/>
                  <a:pt x="4265" y="0"/>
                  <a:pt x="95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4318652" y="4237883"/>
            <a:ext cx="323090" cy="322381"/>
          </a:xfrm>
          <a:custGeom>
            <a:rect b="b" l="l" r="r" t="t"/>
            <a:pathLst>
              <a:path extrusionOk="0" h="304133" w="304085">
                <a:moveTo>
                  <a:pt x="152390" y="85059"/>
                </a:moveTo>
                <a:cubicBezTo>
                  <a:pt x="189197" y="85101"/>
                  <a:pt x="219023" y="114927"/>
                  <a:pt x="219065" y="151734"/>
                </a:cubicBezTo>
                <a:cubicBezTo>
                  <a:pt x="219065" y="156995"/>
                  <a:pt x="214801" y="161259"/>
                  <a:pt x="209540" y="161259"/>
                </a:cubicBezTo>
                <a:cubicBezTo>
                  <a:pt x="204279" y="161259"/>
                  <a:pt x="200015" y="156995"/>
                  <a:pt x="200015" y="151734"/>
                </a:cubicBezTo>
                <a:cubicBezTo>
                  <a:pt x="199984" y="125444"/>
                  <a:pt x="178680" y="104140"/>
                  <a:pt x="152390" y="104109"/>
                </a:cubicBezTo>
                <a:cubicBezTo>
                  <a:pt x="147129" y="104109"/>
                  <a:pt x="142865" y="99845"/>
                  <a:pt x="142865" y="94584"/>
                </a:cubicBezTo>
                <a:cubicBezTo>
                  <a:pt x="142865" y="89323"/>
                  <a:pt x="147129" y="85059"/>
                  <a:pt x="152390" y="85059"/>
                </a:cubicBezTo>
                <a:close/>
                <a:moveTo>
                  <a:pt x="152390" y="46959"/>
                </a:moveTo>
                <a:cubicBezTo>
                  <a:pt x="210228" y="47027"/>
                  <a:pt x="257096" y="93897"/>
                  <a:pt x="257165" y="151734"/>
                </a:cubicBezTo>
                <a:cubicBezTo>
                  <a:pt x="257165" y="156995"/>
                  <a:pt x="252901" y="161259"/>
                  <a:pt x="247640" y="161259"/>
                </a:cubicBezTo>
                <a:cubicBezTo>
                  <a:pt x="242379" y="161259"/>
                  <a:pt x="238115" y="156995"/>
                  <a:pt x="238115" y="151734"/>
                </a:cubicBezTo>
                <a:cubicBezTo>
                  <a:pt x="238063" y="104411"/>
                  <a:pt x="199713" y="66061"/>
                  <a:pt x="152390" y="66009"/>
                </a:cubicBezTo>
                <a:cubicBezTo>
                  <a:pt x="147129" y="66009"/>
                  <a:pt x="142865" y="61744"/>
                  <a:pt x="142865" y="56484"/>
                </a:cubicBezTo>
                <a:cubicBezTo>
                  <a:pt x="142865" y="51224"/>
                  <a:pt x="147129" y="46959"/>
                  <a:pt x="152390" y="46959"/>
                </a:cubicBezTo>
                <a:close/>
                <a:moveTo>
                  <a:pt x="28622" y="19050"/>
                </a:moveTo>
                <a:cubicBezTo>
                  <a:pt x="25948" y="19042"/>
                  <a:pt x="23393" y="20158"/>
                  <a:pt x="21583" y="22127"/>
                </a:cubicBezTo>
                <a:cubicBezTo>
                  <a:pt x="19777" y="24045"/>
                  <a:pt x="18854" y="26632"/>
                  <a:pt x="19040" y="29261"/>
                </a:cubicBezTo>
                <a:cubicBezTo>
                  <a:pt x="21222" y="60810"/>
                  <a:pt x="28938" y="91729"/>
                  <a:pt x="41833" y="120606"/>
                </a:cubicBezTo>
                <a:cubicBezTo>
                  <a:pt x="69555" y="183941"/>
                  <a:pt x="120104" y="234520"/>
                  <a:pt x="183422" y="262280"/>
                </a:cubicBezTo>
                <a:cubicBezTo>
                  <a:pt x="212327" y="275191"/>
                  <a:pt x="243280" y="282910"/>
                  <a:pt x="274862" y="285083"/>
                </a:cubicBezTo>
                <a:cubicBezTo>
                  <a:pt x="275065" y="285096"/>
                  <a:pt x="275268" y="285102"/>
                  <a:pt x="275472" y="285102"/>
                </a:cubicBezTo>
                <a:cubicBezTo>
                  <a:pt x="280779" y="285097"/>
                  <a:pt x="285078" y="280790"/>
                  <a:pt x="285073" y="275482"/>
                </a:cubicBezTo>
                <a:lnTo>
                  <a:pt x="285083" y="209540"/>
                </a:lnTo>
                <a:cubicBezTo>
                  <a:pt x="285083" y="204280"/>
                  <a:pt x="280818" y="200015"/>
                  <a:pt x="275558" y="200015"/>
                </a:cubicBezTo>
                <a:lnTo>
                  <a:pt x="228885" y="200015"/>
                </a:lnTo>
                <a:cubicBezTo>
                  <a:pt x="220878" y="200035"/>
                  <a:pt x="213731" y="205041"/>
                  <a:pt x="210978" y="212560"/>
                </a:cubicBezTo>
                <a:lnTo>
                  <a:pt x="200777" y="240611"/>
                </a:lnTo>
                <a:cubicBezTo>
                  <a:pt x="199868" y="243107"/>
                  <a:pt x="197958" y="245109"/>
                  <a:pt x="195509" y="246136"/>
                </a:cubicBezTo>
                <a:cubicBezTo>
                  <a:pt x="193068" y="247175"/>
                  <a:pt x="190301" y="247137"/>
                  <a:pt x="187889" y="246031"/>
                </a:cubicBezTo>
                <a:cubicBezTo>
                  <a:pt x="130289" y="219969"/>
                  <a:pt x="84149" y="173826"/>
                  <a:pt x="58092" y="116224"/>
                </a:cubicBezTo>
                <a:cubicBezTo>
                  <a:pt x="57995" y="116010"/>
                  <a:pt x="57907" y="115793"/>
                  <a:pt x="57826" y="115572"/>
                </a:cubicBezTo>
                <a:cubicBezTo>
                  <a:pt x="56020" y="110631"/>
                  <a:pt x="58562" y="105162"/>
                  <a:pt x="63502" y="103356"/>
                </a:cubicBezTo>
                <a:lnTo>
                  <a:pt x="91563" y="93155"/>
                </a:lnTo>
                <a:cubicBezTo>
                  <a:pt x="99078" y="90399"/>
                  <a:pt x="104081" y="83252"/>
                  <a:pt x="104098" y="75248"/>
                </a:cubicBezTo>
                <a:lnTo>
                  <a:pt x="104098" y="28575"/>
                </a:lnTo>
                <a:cubicBezTo>
                  <a:pt x="104098" y="23315"/>
                  <a:pt x="99834" y="19050"/>
                  <a:pt x="94573" y="19050"/>
                </a:cubicBezTo>
                <a:close/>
                <a:moveTo>
                  <a:pt x="152390" y="8859"/>
                </a:moveTo>
                <a:cubicBezTo>
                  <a:pt x="231261" y="8948"/>
                  <a:pt x="295175" y="72863"/>
                  <a:pt x="295265" y="151734"/>
                </a:cubicBezTo>
                <a:cubicBezTo>
                  <a:pt x="295265" y="156995"/>
                  <a:pt x="291001" y="161259"/>
                  <a:pt x="285740" y="161259"/>
                </a:cubicBezTo>
                <a:cubicBezTo>
                  <a:pt x="280479" y="161259"/>
                  <a:pt x="276215" y="156995"/>
                  <a:pt x="276215" y="151734"/>
                </a:cubicBezTo>
                <a:cubicBezTo>
                  <a:pt x="276136" y="83380"/>
                  <a:pt x="220744" y="27988"/>
                  <a:pt x="152390" y="27909"/>
                </a:cubicBezTo>
                <a:cubicBezTo>
                  <a:pt x="147129" y="27909"/>
                  <a:pt x="142865" y="23644"/>
                  <a:pt x="142865" y="18384"/>
                </a:cubicBezTo>
                <a:cubicBezTo>
                  <a:pt x="142865" y="13124"/>
                  <a:pt x="147129" y="8859"/>
                  <a:pt x="152390" y="8859"/>
                </a:cubicBezTo>
                <a:close/>
                <a:moveTo>
                  <a:pt x="28641" y="0"/>
                </a:moveTo>
                <a:lnTo>
                  <a:pt x="94573" y="0"/>
                </a:lnTo>
                <a:cubicBezTo>
                  <a:pt x="110355" y="0"/>
                  <a:pt x="123148" y="12794"/>
                  <a:pt x="123148" y="28575"/>
                </a:cubicBezTo>
                <a:lnTo>
                  <a:pt x="123148" y="75248"/>
                </a:lnTo>
                <a:cubicBezTo>
                  <a:pt x="123090" y="91236"/>
                  <a:pt x="113090" y="105500"/>
                  <a:pt x="98078" y="111004"/>
                </a:cubicBezTo>
                <a:lnTo>
                  <a:pt x="79885" y="117672"/>
                </a:lnTo>
                <a:cubicBezTo>
                  <a:pt x="103106" y="163669"/>
                  <a:pt x="140454" y="201017"/>
                  <a:pt x="186451" y="224238"/>
                </a:cubicBezTo>
                <a:lnTo>
                  <a:pt x="193062" y="206054"/>
                </a:lnTo>
                <a:cubicBezTo>
                  <a:pt x="198568" y="191018"/>
                  <a:pt x="212863" y="181008"/>
                  <a:pt x="228876" y="180975"/>
                </a:cubicBezTo>
                <a:lnTo>
                  <a:pt x="275548" y="180975"/>
                </a:lnTo>
                <a:cubicBezTo>
                  <a:pt x="291315" y="180996"/>
                  <a:pt x="304085" y="193783"/>
                  <a:pt x="304085" y="209550"/>
                </a:cubicBezTo>
                <a:lnTo>
                  <a:pt x="304085" y="275482"/>
                </a:lnTo>
                <a:cubicBezTo>
                  <a:pt x="304074" y="291272"/>
                  <a:pt x="291300" y="304081"/>
                  <a:pt x="275510" y="304133"/>
                </a:cubicBezTo>
                <a:cubicBezTo>
                  <a:pt x="274843" y="304133"/>
                  <a:pt x="274186" y="304057"/>
                  <a:pt x="273519" y="304057"/>
                </a:cubicBezTo>
                <a:cubicBezTo>
                  <a:pt x="239751" y="301733"/>
                  <a:pt x="206655" y="293486"/>
                  <a:pt x="175745" y="279692"/>
                </a:cubicBezTo>
                <a:cubicBezTo>
                  <a:pt x="108088" y="250026"/>
                  <a:pt x="54066" y="195993"/>
                  <a:pt x="24412" y="128330"/>
                </a:cubicBezTo>
                <a:cubicBezTo>
                  <a:pt x="10633" y="97429"/>
                  <a:pt x="2393" y="64348"/>
                  <a:pt x="66" y="30594"/>
                </a:cubicBezTo>
                <a:cubicBezTo>
                  <a:pt x="22" y="29951"/>
                  <a:pt x="0" y="29306"/>
                  <a:pt x="0" y="28661"/>
                </a:cubicBezTo>
                <a:cubicBezTo>
                  <a:pt x="-6" y="12838"/>
                  <a:pt x="12817" y="6"/>
                  <a:pt x="28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4302122" y="2268292"/>
            <a:ext cx="39777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Se você ficou com alguma dúvida, sinta-se à vontade para entrar em contato conosco. Nós vamos te atender o mais rápido possível!</a:t>
            </a:r>
            <a:endParaRPr b="0" i="0" sz="13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4302122" y="1267196"/>
            <a:ext cx="397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Contato</a:t>
            </a:r>
            <a:endParaRPr b="0" i="0" sz="1900" u="none" cap="none" strike="noStrike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4302121" y="990197"/>
            <a:ext cx="3977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Escola DNC</a:t>
            </a:r>
            <a:endParaRPr b="1" i="0" sz="13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3" name="Google Shape;273;p23"/>
          <p:cNvCxnSpPr/>
          <p:nvPr/>
        </p:nvCxnSpPr>
        <p:spPr>
          <a:xfrm>
            <a:off x="6335230" y="1543637"/>
            <a:ext cx="28119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 b="0" l="6978" r="6975" t="0"/>
          <a:stretch/>
        </p:blipFill>
        <p:spPr>
          <a:xfrm>
            <a:off x="-1" y="0"/>
            <a:ext cx="3935894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>
            <p:ph type="title"/>
          </p:nvPr>
        </p:nvSpPr>
        <p:spPr>
          <a:xfrm>
            <a:off x="4782615" y="4561781"/>
            <a:ext cx="15525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rabi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lpha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roman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rabi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lpha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roman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rabi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lpha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roman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6" name="Google Shape;276;p23"/>
          <p:cNvSpPr txBox="1"/>
          <p:nvPr>
            <p:ph idx="2" type="title"/>
          </p:nvPr>
        </p:nvSpPr>
        <p:spPr>
          <a:xfrm>
            <a:off x="7069356" y="4561781"/>
            <a:ext cx="15525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rabi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lpha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roman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rabi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lpha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roman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rabi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alpha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"/>
              <a:buAutoNum type="romanLcPeriod"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CUSTOM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9881" y="644747"/>
            <a:ext cx="2891234" cy="2891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>
            <p:ph type="title"/>
          </p:nvPr>
        </p:nvSpPr>
        <p:spPr>
          <a:xfrm>
            <a:off x="7040361" y="819356"/>
            <a:ext cx="1571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Black"/>
              <a:buNone/>
              <a:defRPr sz="13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7040230" y="1490681"/>
            <a:ext cx="1571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24"/>
          <p:cNvSpPr txBox="1"/>
          <p:nvPr>
            <p:ph idx="2" type="title"/>
          </p:nvPr>
        </p:nvSpPr>
        <p:spPr>
          <a:xfrm>
            <a:off x="5099776" y="819356"/>
            <a:ext cx="1571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Black"/>
              <a:buNone/>
              <a:defRPr sz="13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24"/>
          <p:cNvSpPr txBox="1"/>
          <p:nvPr>
            <p:ph idx="3" type="body"/>
          </p:nvPr>
        </p:nvSpPr>
        <p:spPr>
          <a:xfrm>
            <a:off x="5099645" y="1490681"/>
            <a:ext cx="1571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idx="4" type="title"/>
          </p:nvPr>
        </p:nvSpPr>
        <p:spPr>
          <a:xfrm>
            <a:off x="7040427" y="2759456"/>
            <a:ext cx="1571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Black"/>
              <a:buNone/>
              <a:defRPr sz="1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5" type="body"/>
          </p:nvPr>
        </p:nvSpPr>
        <p:spPr>
          <a:xfrm>
            <a:off x="7040296" y="3430781"/>
            <a:ext cx="1571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285" name="Google Shape;285;p24"/>
          <p:cNvSpPr txBox="1"/>
          <p:nvPr>
            <p:ph idx="6" type="title"/>
          </p:nvPr>
        </p:nvSpPr>
        <p:spPr>
          <a:xfrm>
            <a:off x="491973" y="594056"/>
            <a:ext cx="3539400" cy="39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6" name="Google Shape;286;p24"/>
          <p:cNvSpPr/>
          <p:nvPr/>
        </p:nvSpPr>
        <p:spPr>
          <a:xfrm>
            <a:off x="0" y="4850176"/>
            <a:ext cx="9144000" cy="29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6480799" y="4898734"/>
            <a:ext cx="244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224907" y="4898734"/>
            <a:ext cx="2251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CUSTOM_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/>
          <p:nvPr/>
        </p:nvSpPr>
        <p:spPr>
          <a:xfrm>
            <a:off x="0" y="4850176"/>
            <a:ext cx="9144000" cy="29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6480799" y="4898734"/>
            <a:ext cx="244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224907" y="4898734"/>
            <a:ext cx="2251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4" name="Google Shape;294;p25"/>
          <p:cNvCxnSpPr/>
          <p:nvPr/>
        </p:nvCxnSpPr>
        <p:spPr>
          <a:xfrm>
            <a:off x="754305" y="3205470"/>
            <a:ext cx="7637100" cy="0"/>
          </a:xfrm>
          <a:prstGeom prst="straightConnector1">
            <a:avLst/>
          </a:prstGeom>
          <a:noFill/>
          <a:ln cap="rnd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25"/>
          <p:cNvSpPr/>
          <p:nvPr/>
        </p:nvSpPr>
        <p:spPr>
          <a:xfrm rot="2699268">
            <a:off x="3044569" y="1669612"/>
            <a:ext cx="996384" cy="1077823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5"/>
          <p:cNvSpPr/>
          <p:nvPr/>
        </p:nvSpPr>
        <p:spPr>
          <a:xfrm rot="2699268">
            <a:off x="5105334" y="1669612"/>
            <a:ext cx="996384" cy="1077823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5"/>
          <p:cNvSpPr/>
          <p:nvPr/>
        </p:nvSpPr>
        <p:spPr>
          <a:xfrm rot="2699268">
            <a:off x="7166100" y="1669612"/>
            <a:ext cx="996384" cy="1077823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5"/>
          <p:cNvSpPr/>
          <p:nvPr/>
        </p:nvSpPr>
        <p:spPr>
          <a:xfrm rot="2699268">
            <a:off x="983804" y="1669612"/>
            <a:ext cx="996384" cy="1077823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1399680" y="3123174"/>
            <a:ext cx="163800" cy="1641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3460445" y="3123174"/>
            <a:ext cx="163800" cy="1641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5521209" y="3123174"/>
            <a:ext cx="163800" cy="1641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5"/>
          <p:cNvSpPr/>
          <p:nvPr/>
        </p:nvSpPr>
        <p:spPr>
          <a:xfrm>
            <a:off x="7581975" y="3123174"/>
            <a:ext cx="163800" cy="1641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5"/>
          <p:cNvSpPr/>
          <p:nvPr/>
        </p:nvSpPr>
        <p:spPr>
          <a:xfrm flipH="1" rot="10800000">
            <a:off x="1441996" y="3165361"/>
            <a:ext cx="80100" cy="80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2166504" y="636413"/>
            <a:ext cx="48102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5" name="Google Shape;305;p25"/>
          <p:cNvSpPr txBox="1"/>
          <p:nvPr>
            <p:ph idx="2" type="title"/>
          </p:nvPr>
        </p:nvSpPr>
        <p:spPr>
          <a:xfrm>
            <a:off x="2166504" y="298575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6" name="Google Shape;306;p25"/>
          <p:cNvSpPr txBox="1"/>
          <p:nvPr>
            <p:ph idx="3" type="title"/>
          </p:nvPr>
        </p:nvSpPr>
        <p:spPr>
          <a:xfrm>
            <a:off x="632319" y="3431166"/>
            <a:ext cx="16992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25"/>
          <p:cNvSpPr txBox="1"/>
          <p:nvPr>
            <p:ph idx="1" type="body"/>
          </p:nvPr>
        </p:nvSpPr>
        <p:spPr>
          <a:xfrm>
            <a:off x="632182" y="3896166"/>
            <a:ext cx="1699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308" name="Google Shape;308;p25"/>
          <p:cNvSpPr txBox="1"/>
          <p:nvPr>
            <p:ph idx="4" type="title"/>
          </p:nvPr>
        </p:nvSpPr>
        <p:spPr>
          <a:xfrm>
            <a:off x="2693187" y="3431166"/>
            <a:ext cx="16992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9" name="Google Shape;309;p25"/>
          <p:cNvSpPr txBox="1"/>
          <p:nvPr>
            <p:ph idx="5" type="body"/>
          </p:nvPr>
        </p:nvSpPr>
        <p:spPr>
          <a:xfrm>
            <a:off x="2693051" y="3896166"/>
            <a:ext cx="1699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310" name="Google Shape;310;p25"/>
          <p:cNvSpPr txBox="1"/>
          <p:nvPr>
            <p:ph idx="6" type="title"/>
          </p:nvPr>
        </p:nvSpPr>
        <p:spPr>
          <a:xfrm>
            <a:off x="6814662" y="3431166"/>
            <a:ext cx="16992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1" name="Google Shape;311;p25"/>
          <p:cNvSpPr txBox="1"/>
          <p:nvPr>
            <p:ph idx="7" type="body"/>
          </p:nvPr>
        </p:nvSpPr>
        <p:spPr>
          <a:xfrm>
            <a:off x="6814526" y="3896166"/>
            <a:ext cx="1699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312" name="Google Shape;312;p25"/>
          <p:cNvSpPr txBox="1"/>
          <p:nvPr>
            <p:ph idx="8" type="title"/>
          </p:nvPr>
        </p:nvSpPr>
        <p:spPr>
          <a:xfrm>
            <a:off x="4753850" y="3431166"/>
            <a:ext cx="16992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3" name="Google Shape;313;p25"/>
          <p:cNvSpPr txBox="1"/>
          <p:nvPr>
            <p:ph idx="9" type="body"/>
          </p:nvPr>
        </p:nvSpPr>
        <p:spPr>
          <a:xfrm>
            <a:off x="4753713" y="3896166"/>
            <a:ext cx="1699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314" name="Google Shape;314;p25"/>
          <p:cNvSpPr/>
          <p:nvPr>
            <p:ph idx="13" type="pic"/>
          </p:nvPr>
        </p:nvSpPr>
        <p:spPr>
          <a:xfrm>
            <a:off x="1199775" y="1926263"/>
            <a:ext cx="423000" cy="423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5" name="Google Shape;315;p25"/>
          <p:cNvSpPr/>
          <p:nvPr>
            <p:ph idx="14" type="pic"/>
          </p:nvPr>
        </p:nvSpPr>
        <p:spPr>
          <a:xfrm>
            <a:off x="3275732" y="1926263"/>
            <a:ext cx="423000" cy="423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25"/>
          <p:cNvSpPr/>
          <p:nvPr>
            <p:ph idx="15" type="pic"/>
          </p:nvPr>
        </p:nvSpPr>
        <p:spPr>
          <a:xfrm>
            <a:off x="5321419" y="1926263"/>
            <a:ext cx="423000" cy="423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7" name="Google Shape;317;p25"/>
          <p:cNvSpPr/>
          <p:nvPr>
            <p:ph idx="16" type="pic"/>
          </p:nvPr>
        </p:nvSpPr>
        <p:spPr>
          <a:xfrm>
            <a:off x="7418943" y="1926263"/>
            <a:ext cx="423000" cy="423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CUSTOM_3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>
            <p:ph type="title"/>
          </p:nvPr>
        </p:nvSpPr>
        <p:spPr>
          <a:xfrm>
            <a:off x="644618" y="636413"/>
            <a:ext cx="7854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20" name="Google Shape;320;p26"/>
          <p:cNvSpPr txBox="1"/>
          <p:nvPr>
            <p:ph idx="2" type="title"/>
          </p:nvPr>
        </p:nvSpPr>
        <p:spPr>
          <a:xfrm>
            <a:off x="2166504" y="298575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21" name="Google Shape;321;p26"/>
          <p:cNvSpPr/>
          <p:nvPr/>
        </p:nvSpPr>
        <p:spPr>
          <a:xfrm>
            <a:off x="3319661" y="1119443"/>
            <a:ext cx="2507100" cy="36978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5807572" y="1290803"/>
            <a:ext cx="2274600" cy="33561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4329604" y="1508195"/>
            <a:ext cx="484632" cy="486039"/>
          </a:xfrm>
          <a:custGeom>
            <a:rect b="b" l="l" r="r" t="t"/>
            <a:pathLst>
              <a:path extrusionOk="0" h="609453" w="609600">
                <a:moveTo>
                  <a:pt x="285750" y="466578"/>
                </a:moveTo>
                <a:lnTo>
                  <a:pt x="285750" y="495153"/>
                </a:lnTo>
                <a:cubicBezTo>
                  <a:pt x="285750" y="500414"/>
                  <a:pt x="281486" y="504678"/>
                  <a:pt x="276225" y="504678"/>
                </a:cubicBezTo>
                <a:cubicBezTo>
                  <a:pt x="249935" y="504709"/>
                  <a:pt x="228631" y="526013"/>
                  <a:pt x="228600" y="552303"/>
                </a:cubicBezTo>
                <a:cubicBezTo>
                  <a:pt x="228600" y="557564"/>
                  <a:pt x="224336" y="561828"/>
                  <a:pt x="219075" y="561828"/>
                </a:cubicBezTo>
                <a:cubicBezTo>
                  <a:pt x="213814" y="561828"/>
                  <a:pt x="209550" y="557564"/>
                  <a:pt x="209550" y="552303"/>
                </a:cubicBezTo>
                <a:cubicBezTo>
                  <a:pt x="209551" y="539361"/>
                  <a:pt x="213346" y="526704"/>
                  <a:pt x="220465" y="515896"/>
                </a:cubicBezTo>
                <a:cubicBezTo>
                  <a:pt x="208633" y="508484"/>
                  <a:pt x="194936" y="504593"/>
                  <a:pt x="180975" y="504678"/>
                </a:cubicBezTo>
                <a:cubicBezTo>
                  <a:pt x="147657" y="504678"/>
                  <a:pt x="119230" y="525984"/>
                  <a:pt x="114855" y="554235"/>
                </a:cubicBezTo>
                <a:cubicBezTo>
                  <a:pt x="114137" y="558878"/>
                  <a:pt x="110140" y="562304"/>
                  <a:pt x="105442" y="562304"/>
                </a:cubicBezTo>
                <a:lnTo>
                  <a:pt x="105287" y="562304"/>
                </a:lnTo>
                <a:cubicBezTo>
                  <a:pt x="77489" y="561598"/>
                  <a:pt x="60816" y="570837"/>
                  <a:pt x="53626" y="590401"/>
                </a:cubicBezTo>
                <a:lnTo>
                  <a:pt x="555955" y="590401"/>
                </a:lnTo>
                <a:cubicBezTo>
                  <a:pt x="548718" y="570832"/>
                  <a:pt x="531898" y="561579"/>
                  <a:pt x="504314" y="562302"/>
                </a:cubicBezTo>
                <a:lnTo>
                  <a:pt x="504155" y="562302"/>
                </a:lnTo>
                <a:cubicBezTo>
                  <a:pt x="499457" y="562302"/>
                  <a:pt x="495460" y="558876"/>
                  <a:pt x="494742" y="554233"/>
                </a:cubicBezTo>
                <a:cubicBezTo>
                  <a:pt x="490370" y="525984"/>
                  <a:pt x="461943" y="504678"/>
                  <a:pt x="428625" y="504678"/>
                </a:cubicBezTo>
                <a:cubicBezTo>
                  <a:pt x="414664" y="504593"/>
                  <a:pt x="400967" y="508484"/>
                  <a:pt x="389135" y="515896"/>
                </a:cubicBezTo>
                <a:cubicBezTo>
                  <a:pt x="396254" y="526704"/>
                  <a:pt x="400049" y="539361"/>
                  <a:pt x="400050" y="552303"/>
                </a:cubicBezTo>
                <a:cubicBezTo>
                  <a:pt x="400050" y="557564"/>
                  <a:pt x="395786" y="561828"/>
                  <a:pt x="390525" y="561828"/>
                </a:cubicBezTo>
                <a:cubicBezTo>
                  <a:pt x="385264" y="561828"/>
                  <a:pt x="381000" y="557564"/>
                  <a:pt x="381000" y="552303"/>
                </a:cubicBezTo>
                <a:cubicBezTo>
                  <a:pt x="380969" y="526013"/>
                  <a:pt x="359665" y="504709"/>
                  <a:pt x="333375" y="504678"/>
                </a:cubicBezTo>
                <a:cubicBezTo>
                  <a:pt x="328114" y="504678"/>
                  <a:pt x="323850" y="500414"/>
                  <a:pt x="323850" y="495153"/>
                </a:cubicBezTo>
                <a:lnTo>
                  <a:pt x="323850" y="466578"/>
                </a:lnTo>
                <a:close/>
                <a:moveTo>
                  <a:pt x="273147" y="418953"/>
                </a:moveTo>
                <a:lnTo>
                  <a:pt x="261715" y="447528"/>
                </a:lnTo>
                <a:lnTo>
                  <a:pt x="347884" y="447528"/>
                </a:lnTo>
                <a:lnTo>
                  <a:pt x="336454" y="418953"/>
                </a:lnTo>
                <a:close/>
                <a:moveTo>
                  <a:pt x="233142" y="371328"/>
                </a:moveTo>
                <a:lnTo>
                  <a:pt x="244572" y="399903"/>
                </a:lnTo>
                <a:lnTo>
                  <a:pt x="365028" y="399903"/>
                </a:lnTo>
                <a:lnTo>
                  <a:pt x="376458" y="371328"/>
                </a:lnTo>
                <a:close/>
                <a:moveTo>
                  <a:pt x="314324" y="251193"/>
                </a:moveTo>
                <a:lnTo>
                  <a:pt x="314324" y="276079"/>
                </a:lnTo>
                <a:cubicBezTo>
                  <a:pt x="319583" y="276074"/>
                  <a:pt x="323844" y="271813"/>
                  <a:pt x="323849" y="266554"/>
                </a:cubicBezTo>
                <a:lnTo>
                  <a:pt x="323849" y="261233"/>
                </a:lnTo>
                <a:cubicBezTo>
                  <a:pt x="323855" y="257132"/>
                  <a:pt x="321230" y="253490"/>
                  <a:pt x="317338" y="252197"/>
                </a:cubicBezTo>
                <a:close/>
                <a:moveTo>
                  <a:pt x="400050" y="234755"/>
                </a:moveTo>
                <a:lnTo>
                  <a:pt x="400050" y="358222"/>
                </a:lnTo>
                <a:lnTo>
                  <a:pt x="447675" y="412651"/>
                </a:lnTo>
                <a:lnTo>
                  <a:pt x="447675" y="289184"/>
                </a:lnTo>
                <a:close/>
                <a:moveTo>
                  <a:pt x="209550" y="234755"/>
                </a:moveTo>
                <a:lnTo>
                  <a:pt x="161925" y="289184"/>
                </a:lnTo>
                <a:lnTo>
                  <a:pt x="161925" y="412651"/>
                </a:lnTo>
                <a:lnTo>
                  <a:pt x="209550" y="358222"/>
                </a:lnTo>
                <a:close/>
                <a:moveTo>
                  <a:pt x="295274" y="199879"/>
                </a:moveTo>
                <a:cubicBezTo>
                  <a:pt x="290015" y="199884"/>
                  <a:pt x="285754" y="204145"/>
                  <a:pt x="285749" y="209404"/>
                </a:cubicBezTo>
                <a:lnTo>
                  <a:pt x="285749" y="214725"/>
                </a:lnTo>
                <a:cubicBezTo>
                  <a:pt x="285743" y="218826"/>
                  <a:pt x="288368" y="222468"/>
                  <a:pt x="292260" y="223761"/>
                </a:cubicBezTo>
                <a:lnTo>
                  <a:pt x="295274" y="224765"/>
                </a:lnTo>
                <a:close/>
                <a:moveTo>
                  <a:pt x="304799" y="161779"/>
                </a:moveTo>
                <a:cubicBezTo>
                  <a:pt x="310060" y="161779"/>
                  <a:pt x="314324" y="166043"/>
                  <a:pt x="314324" y="171304"/>
                </a:cubicBezTo>
                <a:lnTo>
                  <a:pt x="314324" y="180829"/>
                </a:lnTo>
                <a:cubicBezTo>
                  <a:pt x="330098" y="180846"/>
                  <a:pt x="342882" y="193630"/>
                  <a:pt x="342899" y="209404"/>
                </a:cubicBezTo>
                <a:cubicBezTo>
                  <a:pt x="342899" y="214665"/>
                  <a:pt x="338635" y="218929"/>
                  <a:pt x="333374" y="218929"/>
                </a:cubicBezTo>
                <a:cubicBezTo>
                  <a:pt x="328113" y="218929"/>
                  <a:pt x="323849" y="214665"/>
                  <a:pt x="323849" y="209404"/>
                </a:cubicBezTo>
                <a:cubicBezTo>
                  <a:pt x="323844" y="204145"/>
                  <a:pt x="319583" y="199884"/>
                  <a:pt x="314324" y="199879"/>
                </a:cubicBezTo>
                <a:lnTo>
                  <a:pt x="314324" y="231111"/>
                </a:lnTo>
                <a:lnTo>
                  <a:pt x="323365" y="234123"/>
                </a:lnTo>
                <a:cubicBezTo>
                  <a:pt x="335037" y="238008"/>
                  <a:pt x="342909" y="248932"/>
                  <a:pt x="342899" y="261233"/>
                </a:cubicBezTo>
                <a:lnTo>
                  <a:pt x="342899" y="266554"/>
                </a:lnTo>
                <a:cubicBezTo>
                  <a:pt x="342882" y="282328"/>
                  <a:pt x="330098" y="295112"/>
                  <a:pt x="314324" y="295129"/>
                </a:cubicBezTo>
                <a:lnTo>
                  <a:pt x="314324" y="304654"/>
                </a:lnTo>
                <a:cubicBezTo>
                  <a:pt x="314324" y="309915"/>
                  <a:pt x="310060" y="314179"/>
                  <a:pt x="304799" y="314179"/>
                </a:cubicBezTo>
                <a:cubicBezTo>
                  <a:pt x="299538" y="314179"/>
                  <a:pt x="295274" y="309915"/>
                  <a:pt x="295274" y="304654"/>
                </a:cubicBezTo>
                <a:lnTo>
                  <a:pt x="295274" y="295129"/>
                </a:lnTo>
                <a:cubicBezTo>
                  <a:pt x="279500" y="295112"/>
                  <a:pt x="266716" y="282328"/>
                  <a:pt x="266699" y="266554"/>
                </a:cubicBezTo>
                <a:cubicBezTo>
                  <a:pt x="266699" y="261293"/>
                  <a:pt x="270963" y="257029"/>
                  <a:pt x="276224" y="257029"/>
                </a:cubicBezTo>
                <a:cubicBezTo>
                  <a:pt x="281485" y="257029"/>
                  <a:pt x="285749" y="261293"/>
                  <a:pt x="285749" y="266554"/>
                </a:cubicBezTo>
                <a:cubicBezTo>
                  <a:pt x="285754" y="271813"/>
                  <a:pt x="290015" y="276074"/>
                  <a:pt x="295274" y="276079"/>
                </a:cubicBezTo>
                <a:lnTo>
                  <a:pt x="295274" y="244847"/>
                </a:lnTo>
                <a:lnTo>
                  <a:pt x="286233" y="241835"/>
                </a:lnTo>
                <a:cubicBezTo>
                  <a:pt x="274561" y="237950"/>
                  <a:pt x="266689" y="227026"/>
                  <a:pt x="266699" y="214725"/>
                </a:cubicBezTo>
                <a:lnTo>
                  <a:pt x="266699" y="209404"/>
                </a:lnTo>
                <a:cubicBezTo>
                  <a:pt x="266716" y="193630"/>
                  <a:pt x="279500" y="180846"/>
                  <a:pt x="295274" y="180829"/>
                </a:cubicBezTo>
                <a:lnTo>
                  <a:pt x="295274" y="171304"/>
                </a:lnTo>
                <a:cubicBezTo>
                  <a:pt x="295274" y="166043"/>
                  <a:pt x="299538" y="161779"/>
                  <a:pt x="304799" y="161779"/>
                </a:cubicBezTo>
                <a:close/>
                <a:moveTo>
                  <a:pt x="246743" y="107822"/>
                </a:moveTo>
                <a:cubicBezTo>
                  <a:pt x="234788" y="137180"/>
                  <a:pt x="228628" y="168574"/>
                  <a:pt x="228600" y="200273"/>
                </a:cubicBezTo>
                <a:lnTo>
                  <a:pt x="228600" y="352278"/>
                </a:lnTo>
                <a:lnTo>
                  <a:pt x="381000" y="352278"/>
                </a:lnTo>
                <a:lnTo>
                  <a:pt x="381000" y="200273"/>
                </a:lnTo>
                <a:cubicBezTo>
                  <a:pt x="380971" y="168574"/>
                  <a:pt x="374809" y="137180"/>
                  <a:pt x="362853" y="107822"/>
                </a:cubicBezTo>
                <a:cubicBezTo>
                  <a:pt x="327036" y="128962"/>
                  <a:pt x="282560" y="128962"/>
                  <a:pt x="246743" y="107822"/>
                </a:cubicBezTo>
                <a:close/>
                <a:moveTo>
                  <a:pt x="304800" y="22322"/>
                </a:moveTo>
                <a:cubicBezTo>
                  <a:pt x="284294" y="41970"/>
                  <a:pt x="267318" y="64998"/>
                  <a:pt x="254613" y="90398"/>
                </a:cubicBezTo>
                <a:cubicBezTo>
                  <a:pt x="285470" y="109066"/>
                  <a:pt x="324140" y="109066"/>
                  <a:pt x="354997" y="90398"/>
                </a:cubicBezTo>
                <a:lnTo>
                  <a:pt x="354997" y="90397"/>
                </a:lnTo>
                <a:cubicBezTo>
                  <a:pt x="342274" y="65005"/>
                  <a:pt x="325297" y="41981"/>
                  <a:pt x="304800" y="22322"/>
                </a:cubicBezTo>
                <a:close/>
                <a:moveTo>
                  <a:pt x="300107" y="1272"/>
                </a:moveTo>
                <a:cubicBezTo>
                  <a:pt x="303006" y="-424"/>
                  <a:pt x="306595" y="-424"/>
                  <a:pt x="309493" y="1272"/>
                </a:cubicBezTo>
                <a:cubicBezTo>
                  <a:pt x="310073" y="1544"/>
                  <a:pt x="310624" y="1876"/>
                  <a:pt x="311134" y="2262"/>
                </a:cubicBezTo>
                <a:cubicBezTo>
                  <a:pt x="367641" y="52575"/>
                  <a:pt x="399989" y="124613"/>
                  <a:pt x="400050" y="200273"/>
                </a:cubicBezTo>
                <a:lnTo>
                  <a:pt x="400050" y="205819"/>
                </a:lnTo>
                <a:lnTo>
                  <a:pt x="464371" y="279329"/>
                </a:lnTo>
                <a:cubicBezTo>
                  <a:pt x="465888" y="281067"/>
                  <a:pt x="466724" y="283296"/>
                  <a:pt x="466725" y="285603"/>
                </a:cubicBezTo>
                <a:lnTo>
                  <a:pt x="466725" y="438003"/>
                </a:lnTo>
                <a:cubicBezTo>
                  <a:pt x="466727" y="440753"/>
                  <a:pt x="465539" y="443369"/>
                  <a:pt x="463468" y="445180"/>
                </a:cubicBezTo>
                <a:cubicBezTo>
                  <a:pt x="459508" y="448642"/>
                  <a:pt x="453491" y="448238"/>
                  <a:pt x="450029" y="444277"/>
                </a:cubicBezTo>
                <a:lnTo>
                  <a:pt x="393595" y="379782"/>
                </a:lnTo>
                <a:lnTo>
                  <a:pt x="380321" y="412968"/>
                </a:lnTo>
                <a:cubicBezTo>
                  <a:pt x="378872" y="416582"/>
                  <a:pt x="375370" y="418953"/>
                  <a:pt x="371475" y="418953"/>
                </a:cubicBezTo>
                <a:lnTo>
                  <a:pt x="356972" y="418953"/>
                </a:lnTo>
                <a:lnTo>
                  <a:pt x="370796" y="453514"/>
                </a:lnTo>
                <a:cubicBezTo>
                  <a:pt x="371246" y="454640"/>
                  <a:pt x="371478" y="455842"/>
                  <a:pt x="371478" y="457056"/>
                </a:cubicBezTo>
                <a:cubicBezTo>
                  <a:pt x="371476" y="462317"/>
                  <a:pt x="367211" y="466580"/>
                  <a:pt x="361950" y="466578"/>
                </a:cubicBezTo>
                <a:lnTo>
                  <a:pt x="342900" y="466578"/>
                </a:lnTo>
                <a:lnTo>
                  <a:pt x="342900" y="486307"/>
                </a:lnTo>
                <a:cubicBezTo>
                  <a:pt x="355262" y="488106"/>
                  <a:pt x="366865" y="493356"/>
                  <a:pt x="376376" y="501454"/>
                </a:cubicBezTo>
                <a:cubicBezTo>
                  <a:pt x="391798" y="491031"/>
                  <a:pt x="410011" y="485514"/>
                  <a:pt x="428625" y="485628"/>
                </a:cubicBezTo>
                <a:cubicBezTo>
                  <a:pt x="468176" y="485628"/>
                  <a:pt x="502463" y="509938"/>
                  <a:pt x="511838" y="543359"/>
                </a:cubicBezTo>
                <a:cubicBezTo>
                  <a:pt x="553763" y="545244"/>
                  <a:pt x="570079" y="568204"/>
                  <a:pt x="576005" y="590403"/>
                </a:cubicBezTo>
                <a:lnTo>
                  <a:pt x="600075" y="590403"/>
                </a:lnTo>
                <a:cubicBezTo>
                  <a:pt x="605336" y="590403"/>
                  <a:pt x="609600" y="594667"/>
                  <a:pt x="609600" y="599928"/>
                </a:cubicBezTo>
                <a:cubicBezTo>
                  <a:pt x="609600" y="605189"/>
                  <a:pt x="605336" y="609453"/>
                  <a:pt x="600075" y="609453"/>
                </a:cubicBezTo>
                <a:lnTo>
                  <a:pt x="9525" y="609453"/>
                </a:lnTo>
                <a:cubicBezTo>
                  <a:pt x="4264" y="609453"/>
                  <a:pt x="0" y="605189"/>
                  <a:pt x="0" y="599928"/>
                </a:cubicBezTo>
                <a:cubicBezTo>
                  <a:pt x="0" y="594667"/>
                  <a:pt x="4264" y="590403"/>
                  <a:pt x="9525" y="590403"/>
                </a:cubicBezTo>
                <a:lnTo>
                  <a:pt x="33595" y="590403"/>
                </a:lnTo>
                <a:cubicBezTo>
                  <a:pt x="39523" y="568204"/>
                  <a:pt x="55845" y="545244"/>
                  <a:pt x="97762" y="543359"/>
                </a:cubicBezTo>
                <a:cubicBezTo>
                  <a:pt x="107137" y="509938"/>
                  <a:pt x="141424" y="485628"/>
                  <a:pt x="180975" y="485628"/>
                </a:cubicBezTo>
                <a:cubicBezTo>
                  <a:pt x="199589" y="485514"/>
                  <a:pt x="217802" y="491030"/>
                  <a:pt x="233224" y="501452"/>
                </a:cubicBezTo>
                <a:cubicBezTo>
                  <a:pt x="242736" y="493355"/>
                  <a:pt x="254338" y="488106"/>
                  <a:pt x="266700" y="486307"/>
                </a:cubicBezTo>
                <a:lnTo>
                  <a:pt x="266700" y="466578"/>
                </a:lnTo>
                <a:lnTo>
                  <a:pt x="247650" y="466578"/>
                </a:lnTo>
                <a:cubicBezTo>
                  <a:pt x="246437" y="466578"/>
                  <a:pt x="245234" y="466347"/>
                  <a:pt x="244108" y="465896"/>
                </a:cubicBezTo>
                <a:cubicBezTo>
                  <a:pt x="239224" y="463942"/>
                  <a:pt x="236850" y="458397"/>
                  <a:pt x="238804" y="453514"/>
                </a:cubicBezTo>
                <a:lnTo>
                  <a:pt x="252628" y="418953"/>
                </a:lnTo>
                <a:lnTo>
                  <a:pt x="238125" y="418953"/>
                </a:lnTo>
                <a:cubicBezTo>
                  <a:pt x="234230" y="418953"/>
                  <a:pt x="230728" y="416582"/>
                  <a:pt x="229279" y="412968"/>
                </a:cubicBezTo>
                <a:lnTo>
                  <a:pt x="216005" y="379782"/>
                </a:lnTo>
                <a:lnTo>
                  <a:pt x="159571" y="444277"/>
                </a:lnTo>
                <a:cubicBezTo>
                  <a:pt x="157762" y="446348"/>
                  <a:pt x="155145" y="447535"/>
                  <a:pt x="152394" y="447534"/>
                </a:cubicBezTo>
                <a:cubicBezTo>
                  <a:pt x="147135" y="447531"/>
                  <a:pt x="142872" y="443264"/>
                  <a:pt x="142875" y="438003"/>
                </a:cubicBezTo>
                <a:lnTo>
                  <a:pt x="142875" y="285603"/>
                </a:lnTo>
                <a:cubicBezTo>
                  <a:pt x="142876" y="283296"/>
                  <a:pt x="143712" y="281067"/>
                  <a:pt x="145229" y="279329"/>
                </a:cubicBezTo>
                <a:lnTo>
                  <a:pt x="209550" y="205819"/>
                </a:lnTo>
                <a:lnTo>
                  <a:pt x="209550" y="200273"/>
                </a:lnTo>
                <a:cubicBezTo>
                  <a:pt x="209616" y="124614"/>
                  <a:pt x="241963" y="52578"/>
                  <a:pt x="298466" y="2262"/>
                </a:cubicBezTo>
                <a:cubicBezTo>
                  <a:pt x="298977" y="1876"/>
                  <a:pt x="299527" y="1544"/>
                  <a:pt x="300107" y="12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6709426" y="1508195"/>
            <a:ext cx="469487" cy="486156"/>
          </a:xfrm>
          <a:custGeom>
            <a:rect b="b" l="l" r="r" t="t"/>
            <a:pathLst>
              <a:path extrusionOk="0" h="609600" w="590550">
                <a:moveTo>
                  <a:pt x="533401" y="533400"/>
                </a:moveTo>
                <a:lnTo>
                  <a:pt x="552451" y="533400"/>
                </a:lnTo>
                <a:lnTo>
                  <a:pt x="552451" y="571500"/>
                </a:lnTo>
                <a:lnTo>
                  <a:pt x="533401" y="571500"/>
                </a:lnTo>
                <a:close/>
                <a:moveTo>
                  <a:pt x="495301" y="533400"/>
                </a:moveTo>
                <a:lnTo>
                  <a:pt x="514351" y="533400"/>
                </a:lnTo>
                <a:lnTo>
                  <a:pt x="514351" y="571500"/>
                </a:lnTo>
                <a:lnTo>
                  <a:pt x="495301" y="571500"/>
                </a:lnTo>
                <a:close/>
                <a:moveTo>
                  <a:pt x="228600" y="504825"/>
                </a:moveTo>
                <a:lnTo>
                  <a:pt x="228600" y="590550"/>
                </a:lnTo>
                <a:lnTo>
                  <a:pt x="266700" y="590550"/>
                </a:lnTo>
                <a:lnTo>
                  <a:pt x="266700" y="504825"/>
                </a:lnTo>
                <a:close/>
                <a:moveTo>
                  <a:pt x="85725" y="504825"/>
                </a:moveTo>
                <a:lnTo>
                  <a:pt x="85725" y="590550"/>
                </a:lnTo>
                <a:lnTo>
                  <a:pt x="142875" y="590550"/>
                </a:lnTo>
                <a:lnTo>
                  <a:pt x="142875" y="504825"/>
                </a:lnTo>
                <a:close/>
                <a:moveTo>
                  <a:pt x="533401" y="476250"/>
                </a:moveTo>
                <a:lnTo>
                  <a:pt x="552451" y="476250"/>
                </a:lnTo>
                <a:lnTo>
                  <a:pt x="552451" y="514350"/>
                </a:lnTo>
                <a:lnTo>
                  <a:pt x="533401" y="514350"/>
                </a:lnTo>
                <a:close/>
                <a:moveTo>
                  <a:pt x="495301" y="476250"/>
                </a:moveTo>
                <a:lnTo>
                  <a:pt x="514351" y="476250"/>
                </a:lnTo>
                <a:lnTo>
                  <a:pt x="514351" y="514350"/>
                </a:lnTo>
                <a:lnTo>
                  <a:pt x="495301" y="514350"/>
                </a:lnTo>
                <a:close/>
                <a:moveTo>
                  <a:pt x="247651" y="447675"/>
                </a:moveTo>
                <a:lnTo>
                  <a:pt x="285751" y="447675"/>
                </a:lnTo>
                <a:lnTo>
                  <a:pt x="285751" y="466725"/>
                </a:lnTo>
                <a:lnTo>
                  <a:pt x="247651" y="466725"/>
                </a:lnTo>
                <a:close/>
                <a:moveTo>
                  <a:pt x="152401" y="447675"/>
                </a:moveTo>
                <a:lnTo>
                  <a:pt x="190501" y="447675"/>
                </a:lnTo>
                <a:lnTo>
                  <a:pt x="190501" y="466725"/>
                </a:lnTo>
                <a:lnTo>
                  <a:pt x="152401" y="466725"/>
                </a:lnTo>
                <a:close/>
                <a:moveTo>
                  <a:pt x="95251" y="447675"/>
                </a:moveTo>
                <a:lnTo>
                  <a:pt x="133351" y="447675"/>
                </a:lnTo>
                <a:lnTo>
                  <a:pt x="133351" y="466725"/>
                </a:lnTo>
                <a:lnTo>
                  <a:pt x="95251" y="466725"/>
                </a:lnTo>
                <a:close/>
                <a:moveTo>
                  <a:pt x="38101" y="447675"/>
                </a:moveTo>
                <a:lnTo>
                  <a:pt x="76201" y="447675"/>
                </a:lnTo>
                <a:lnTo>
                  <a:pt x="76201" y="466725"/>
                </a:lnTo>
                <a:lnTo>
                  <a:pt x="38101" y="466725"/>
                </a:lnTo>
                <a:close/>
                <a:moveTo>
                  <a:pt x="533401" y="419100"/>
                </a:moveTo>
                <a:lnTo>
                  <a:pt x="552451" y="419100"/>
                </a:lnTo>
                <a:lnTo>
                  <a:pt x="552451" y="457200"/>
                </a:lnTo>
                <a:lnTo>
                  <a:pt x="533401" y="457200"/>
                </a:lnTo>
                <a:close/>
                <a:moveTo>
                  <a:pt x="495301" y="419100"/>
                </a:moveTo>
                <a:lnTo>
                  <a:pt x="514351" y="419100"/>
                </a:lnTo>
                <a:lnTo>
                  <a:pt x="514351" y="457200"/>
                </a:lnTo>
                <a:lnTo>
                  <a:pt x="495301" y="457200"/>
                </a:lnTo>
                <a:close/>
                <a:moveTo>
                  <a:pt x="247651" y="409575"/>
                </a:moveTo>
                <a:lnTo>
                  <a:pt x="285751" y="409575"/>
                </a:lnTo>
                <a:lnTo>
                  <a:pt x="285751" y="428625"/>
                </a:lnTo>
                <a:lnTo>
                  <a:pt x="247651" y="428625"/>
                </a:lnTo>
                <a:close/>
                <a:moveTo>
                  <a:pt x="152401" y="409575"/>
                </a:moveTo>
                <a:lnTo>
                  <a:pt x="190501" y="409575"/>
                </a:lnTo>
                <a:lnTo>
                  <a:pt x="190501" y="428625"/>
                </a:lnTo>
                <a:lnTo>
                  <a:pt x="152401" y="428625"/>
                </a:lnTo>
                <a:close/>
                <a:moveTo>
                  <a:pt x="95251" y="409575"/>
                </a:moveTo>
                <a:lnTo>
                  <a:pt x="133351" y="409575"/>
                </a:lnTo>
                <a:lnTo>
                  <a:pt x="133351" y="428625"/>
                </a:lnTo>
                <a:lnTo>
                  <a:pt x="95251" y="428625"/>
                </a:lnTo>
                <a:close/>
                <a:moveTo>
                  <a:pt x="38101" y="409575"/>
                </a:moveTo>
                <a:lnTo>
                  <a:pt x="76201" y="409575"/>
                </a:lnTo>
                <a:lnTo>
                  <a:pt x="76201" y="428625"/>
                </a:lnTo>
                <a:lnTo>
                  <a:pt x="38101" y="428625"/>
                </a:lnTo>
                <a:close/>
                <a:moveTo>
                  <a:pt x="247651" y="371475"/>
                </a:moveTo>
                <a:lnTo>
                  <a:pt x="285751" y="371475"/>
                </a:lnTo>
                <a:lnTo>
                  <a:pt x="285751" y="390525"/>
                </a:lnTo>
                <a:lnTo>
                  <a:pt x="247651" y="390525"/>
                </a:lnTo>
                <a:close/>
                <a:moveTo>
                  <a:pt x="152401" y="371475"/>
                </a:moveTo>
                <a:lnTo>
                  <a:pt x="190501" y="371475"/>
                </a:lnTo>
                <a:lnTo>
                  <a:pt x="190501" y="390525"/>
                </a:lnTo>
                <a:lnTo>
                  <a:pt x="152401" y="390525"/>
                </a:lnTo>
                <a:close/>
                <a:moveTo>
                  <a:pt x="95251" y="371475"/>
                </a:moveTo>
                <a:lnTo>
                  <a:pt x="133351" y="371475"/>
                </a:lnTo>
                <a:lnTo>
                  <a:pt x="133351" y="390525"/>
                </a:lnTo>
                <a:lnTo>
                  <a:pt x="95251" y="390525"/>
                </a:lnTo>
                <a:close/>
                <a:moveTo>
                  <a:pt x="38101" y="371475"/>
                </a:moveTo>
                <a:lnTo>
                  <a:pt x="76201" y="371475"/>
                </a:lnTo>
                <a:lnTo>
                  <a:pt x="76201" y="390525"/>
                </a:lnTo>
                <a:lnTo>
                  <a:pt x="38101" y="390525"/>
                </a:lnTo>
                <a:close/>
                <a:moveTo>
                  <a:pt x="533401" y="361950"/>
                </a:moveTo>
                <a:lnTo>
                  <a:pt x="552451" y="361950"/>
                </a:lnTo>
                <a:lnTo>
                  <a:pt x="552451" y="400050"/>
                </a:lnTo>
                <a:lnTo>
                  <a:pt x="533401" y="400050"/>
                </a:lnTo>
                <a:close/>
                <a:moveTo>
                  <a:pt x="495301" y="361950"/>
                </a:moveTo>
                <a:lnTo>
                  <a:pt x="514351" y="361950"/>
                </a:lnTo>
                <a:lnTo>
                  <a:pt x="514351" y="400050"/>
                </a:lnTo>
                <a:lnTo>
                  <a:pt x="495301" y="400050"/>
                </a:lnTo>
                <a:close/>
                <a:moveTo>
                  <a:pt x="419101" y="342900"/>
                </a:moveTo>
                <a:lnTo>
                  <a:pt x="438151" y="342900"/>
                </a:lnTo>
                <a:lnTo>
                  <a:pt x="438151" y="571500"/>
                </a:lnTo>
                <a:lnTo>
                  <a:pt x="419101" y="571500"/>
                </a:lnTo>
                <a:close/>
                <a:moveTo>
                  <a:pt x="381001" y="342900"/>
                </a:moveTo>
                <a:lnTo>
                  <a:pt x="400051" y="342900"/>
                </a:lnTo>
                <a:lnTo>
                  <a:pt x="400051" y="571500"/>
                </a:lnTo>
                <a:lnTo>
                  <a:pt x="381001" y="571500"/>
                </a:lnTo>
                <a:close/>
                <a:moveTo>
                  <a:pt x="342901" y="342900"/>
                </a:moveTo>
                <a:lnTo>
                  <a:pt x="361951" y="342900"/>
                </a:lnTo>
                <a:lnTo>
                  <a:pt x="361951" y="571500"/>
                </a:lnTo>
                <a:lnTo>
                  <a:pt x="342901" y="571500"/>
                </a:lnTo>
                <a:close/>
                <a:moveTo>
                  <a:pt x="247651" y="333375"/>
                </a:moveTo>
                <a:lnTo>
                  <a:pt x="285751" y="333375"/>
                </a:lnTo>
                <a:lnTo>
                  <a:pt x="285751" y="352425"/>
                </a:lnTo>
                <a:lnTo>
                  <a:pt x="247651" y="352425"/>
                </a:lnTo>
                <a:close/>
                <a:moveTo>
                  <a:pt x="152401" y="333375"/>
                </a:moveTo>
                <a:lnTo>
                  <a:pt x="190501" y="333375"/>
                </a:lnTo>
                <a:lnTo>
                  <a:pt x="190501" y="352425"/>
                </a:lnTo>
                <a:lnTo>
                  <a:pt x="152401" y="352425"/>
                </a:lnTo>
                <a:close/>
                <a:moveTo>
                  <a:pt x="95251" y="333375"/>
                </a:moveTo>
                <a:lnTo>
                  <a:pt x="133351" y="333375"/>
                </a:lnTo>
                <a:lnTo>
                  <a:pt x="133351" y="352425"/>
                </a:lnTo>
                <a:lnTo>
                  <a:pt x="95251" y="352425"/>
                </a:lnTo>
                <a:close/>
                <a:moveTo>
                  <a:pt x="38101" y="333375"/>
                </a:moveTo>
                <a:lnTo>
                  <a:pt x="76201" y="333375"/>
                </a:lnTo>
                <a:lnTo>
                  <a:pt x="76201" y="352425"/>
                </a:lnTo>
                <a:lnTo>
                  <a:pt x="38101" y="352425"/>
                </a:lnTo>
                <a:close/>
                <a:moveTo>
                  <a:pt x="323850" y="323850"/>
                </a:moveTo>
                <a:lnTo>
                  <a:pt x="323850" y="590550"/>
                </a:lnTo>
                <a:lnTo>
                  <a:pt x="457200" y="590550"/>
                </a:lnTo>
                <a:lnTo>
                  <a:pt x="457200" y="323850"/>
                </a:lnTo>
                <a:close/>
                <a:moveTo>
                  <a:pt x="533401" y="304800"/>
                </a:moveTo>
                <a:lnTo>
                  <a:pt x="552451" y="304800"/>
                </a:lnTo>
                <a:lnTo>
                  <a:pt x="552451" y="342900"/>
                </a:lnTo>
                <a:lnTo>
                  <a:pt x="533401" y="342900"/>
                </a:lnTo>
                <a:close/>
                <a:moveTo>
                  <a:pt x="495301" y="304800"/>
                </a:moveTo>
                <a:lnTo>
                  <a:pt x="514351" y="304800"/>
                </a:lnTo>
                <a:lnTo>
                  <a:pt x="514351" y="342900"/>
                </a:lnTo>
                <a:lnTo>
                  <a:pt x="495301" y="342900"/>
                </a:lnTo>
                <a:close/>
                <a:moveTo>
                  <a:pt x="247651" y="295275"/>
                </a:moveTo>
                <a:lnTo>
                  <a:pt x="285751" y="295275"/>
                </a:lnTo>
                <a:lnTo>
                  <a:pt x="285751" y="314325"/>
                </a:lnTo>
                <a:lnTo>
                  <a:pt x="247651" y="314325"/>
                </a:lnTo>
                <a:close/>
                <a:moveTo>
                  <a:pt x="152401" y="295275"/>
                </a:moveTo>
                <a:lnTo>
                  <a:pt x="190501" y="295275"/>
                </a:lnTo>
                <a:lnTo>
                  <a:pt x="190501" y="314325"/>
                </a:lnTo>
                <a:lnTo>
                  <a:pt x="152401" y="314325"/>
                </a:lnTo>
                <a:close/>
                <a:moveTo>
                  <a:pt x="95251" y="295275"/>
                </a:moveTo>
                <a:lnTo>
                  <a:pt x="133351" y="295275"/>
                </a:lnTo>
                <a:lnTo>
                  <a:pt x="133351" y="314325"/>
                </a:lnTo>
                <a:lnTo>
                  <a:pt x="95251" y="314325"/>
                </a:lnTo>
                <a:close/>
                <a:moveTo>
                  <a:pt x="38101" y="295275"/>
                </a:moveTo>
                <a:lnTo>
                  <a:pt x="76201" y="295275"/>
                </a:lnTo>
                <a:lnTo>
                  <a:pt x="76201" y="314325"/>
                </a:lnTo>
                <a:lnTo>
                  <a:pt x="38101" y="314325"/>
                </a:lnTo>
                <a:close/>
                <a:moveTo>
                  <a:pt x="247651" y="257175"/>
                </a:moveTo>
                <a:lnTo>
                  <a:pt x="285751" y="257175"/>
                </a:lnTo>
                <a:lnTo>
                  <a:pt x="285751" y="276225"/>
                </a:lnTo>
                <a:lnTo>
                  <a:pt x="247651" y="276225"/>
                </a:lnTo>
                <a:close/>
                <a:moveTo>
                  <a:pt x="152401" y="257175"/>
                </a:moveTo>
                <a:lnTo>
                  <a:pt x="190501" y="257175"/>
                </a:lnTo>
                <a:lnTo>
                  <a:pt x="190501" y="276225"/>
                </a:lnTo>
                <a:lnTo>
                  <a:pt x="152401" y="276225"/>
                </a:lnTo>
                <a:close/>
                <a:moveTo>
                  <a:pt x="95251" y="257175"/>
                </a:moveTo>
                <a:lnTo>
                  <a:pt x="133351" y="257175"/>
                </a:lnTo>
                <a:lnTo>
                  <a:pt x="133351" y="276225"/>
                </a:lnTo>
                <a:lnTo>
                  <a:pt x="95251" y="276225"/>
                </a:lnTo>
                <a:close/>
                <a:moveTo>
                  <a:pt x="38101" y="257175"/>
                </a:moveTo>
                <a:lnTo>
                  <a:pt x="76201" y="257175"/>
                </a:lnTo>
                <a:lnTo>
                  <a:pt x="76201" y="276225"/>
                </a:lnTo>
                <a:lnTo>
                  <a:pt x="38101" y="276225"/>
                </a:lnTo>
                <a:close/>
                <a:moveTo>
                  <a:pt x="533401" y="247650"/>
                </a:moveTo>
                <a:lnTo>
                  <a:pt x="552451" y="247650"/>
                </a:lnTo>
                <a:lnTo>
                  <a:pt x="552451" y="285750"/>
                </a:lnTo>
                <a:lnTo>
                  <a:pt x="533401" y="285750"/>
                </a:lnTo>
                <a:close/>
                <a:moveTo>
                  <a:pt x="495301" y="247650"/>
                </a:moveTo>
                <a:lnTo>
                  <a:pt x="514351" y="247650"/>
                </a:lnTo>
                <a:lnTo>
                  <a:pt x="514351" y="285750"/>
                </a:lnTo>
                <a:lnTo>
                  <a:pt x="495301" y="285750"/>
                </a:lnTo>
                <a:close/>
                <a:moveTo>
                  <a:pt x="457201" y="247650"/>
                </a:moveTo>
                <a:lnTo>
                  <a:pt x="476251" y="247650"/>
                </a:lnTo>
                <a:lnTo>
                  <a:pt x="476251" y="285750"/>
                </a:lnTo>
                <a:lnTo>
                  <a:pt x="457201" y="285750"/>
                </a:lnTo>
                <a:close/>
                <a:moveTo>
                  <a:pt x="419101" y="247650"/>
                </a:moveTo>
                <a:lnTo>
                  <a:pt x="438151" y="247650"/>
                </a:lnTo>
                <a:lnTo>
                  <a:pt x="438151" y="285750"/>
                </a:lnTo>
                <a:lnTo>
                  <a:pt x="419101" y="285750"/>
                </a:lnTo>
                <a:close/>
                <a:moveTo>
                  <a:pt x="19050" y="238125"/>
                </a:moveTo>
                <a:lnTo>
                  <a:pt x="19050" y="590550"/>
                </a:lnTo>
                <a:lnTo>
                  <a:pt x="66675" y="590550"/>
                </a:lnTo>
                <a:lnTo>
                  <a:pt x="66675" y="495300"/>
                </a:lnTo>
                <a:cubicBezTo>
                  <a:pt x="66675" y="495298"/>
                  <a:pt x="66675" y="495297"/>
                  <a:pt x="66675" y="495295"/>
                </a:cubicBezTo>
                <a:cubicBezTo>
                  <a:pt x="66676" y="490036"/>
                  <a:pt x="70941" y="485774"/>
                  <a:pt x="76200" y="485775"/>
                </a:cubicBezTo>
                <a:lnTo>
                  <a:pt x="152400" y="485775"/>
                </a:lnTo>
                <a:cubicBezTo>
                  <a:pt x="152402" y="485775"/>
                  <a:pt x="152403" y="485775"/>
                  <a:pt x="152405" y="485775"/>
                </a:cubicBezTo>
                <a:cubicBezTo>
                  <a:pt x="157664" y="485776"/>
                  <a:pt x="161926" y="490041"/>
                  <a:pt x="161925" y="495300"/>
                </a:cubicBezTo>
                <a:lnTo>
                  <a:pt x="161925" y="590550"/>
                </a:lnTo>
                <a:lnTo>
                  <a:pt x="209550" y="590550"/>
                </a:lnTo>
                <a:lnTo>
                  <a:pt x="209550" y="238125"/>
                </a:lnTo>
                <a:close/>
                <a:moveTo>
                  <a:pt x="247651" y="219075"/>
                </a:moveTo>
                <a:lnTo>
                  <a:pt x="285751" y="219075"/>
                </a:lnTo>
                <a:lnTo>
                  <a:pt x="285751" y="238125"/>
                </a:lnTo>
                <a:lnTo>
                  <a:pt x="247651" y="238125"/>
                </a:lnTo>
                <a:close/>
                <a:moveTo>
                  <a:pt x="533401" y="190500"/>
                </a:moveTo>
                <a:lnTo>
                  <a:pt x="552451" y="190500"/>
                </a:lnTo>
                <a:lnTo>
                  <a:pt x="552451" y="228600"/>
                </a:lnTo>
                <a:lnTo>
                  <a:pt x="533401" y="228600"/>
                </a:lnTo>
                <a:close/>
                <a:moveTo>
                  <a:pt x="495301" y="190500"/>
                </a:moveTo>
                <a:lnTo>
                  <a:pt x="514351" y="190500"/>
                </a:lnTo>
                <a:lnTo>
                  <a:pt x="514351" y="228600"/>
                </a:lnTo>
                <a:lnTo>
                  <a:pt x="495301" y="228600"/>
                </a:lnTo>
                <a:close/>
                <a:moveTo>
                  <a:pt x="457201" y="190500"/>
                </a:moveTo>
                <a:lnTo>
                  <a:pt x="476251" y="190500"/>
                </a:lnTo>
                <a:lnTo>
                  <a:pt x="476251" y="228600"/>
                </a:lnTo>
                <a:lnTo>
                  <a:pt x="457201" y="228600"/>
                </a:lnTo>
                <a:close/>
                <a:moveTo>
                  <a:pt x="419101" y="190500"/>
                </a:moveTo>
                <a:lnTo>
                  <a:pt x="438151" y="190500"/>
                </a:lnTo>
                <a:lnTo>
                  <a:pt x="438151" y="228600"/>
                </a:lnTo>
                <a:lnTo>
                  <a:pt x="419101" y="228600"/>
                </a:lnTo>
                <a:close/>
                <a:moveTo>
                  <a:pt x="133351" y="180975"/>
                </a:moveTo>
                <a:lnTo>
                  <a:pt x="285751" y="180975"/>
                </a:lnTo>
                <a:lnTo>
                  <a:pt x="285751" y="200025"/>
                </a:lnTo>
                <a:lnTo>
                  <a:pt x="133351" y="200025"/>
                </a:lnTo>
                <a:close/>
                <a:moveTo>
                  <a:pt x="133351" y="142875"/>
                </a:moveTo>
                <a:lnTo>
                  <a:pt x="247651" y="142875"/>
                </a:lnTo>
                <a:lnTo>
                  <a:pt x="247651" y="161925"/>
                </a:lnTo>
                <a:lnTo>
                  <a:pt x="133351" y="161925"/>
                </a:lnTo>
                <a:close/>
                <a:moveTo>
                  <a:pt x="533401" y="133350"/>
                </a:moveTo>
                <a:lnTo>
                  <a:pt x="552451" y="133350"/>
                </a:lnTo>
                <a:lnTo>
                  <a:pt x="552451" y="171450"/>
                </a:lnTo>
                <a:lnTo>
                  <a:pt x="533401" y="171450"/>
                </a:lnTo>
                <a:close/>
                <a:moveTo>
                  <a:pt x="495301" y="133350"/>
                </a:moveTo>
                <a:lnTo>
                  <a:pt x="514351" y="133350"/>
                </a:lnTo>
                <a:lnTo>
                  <a:pt x="514351" y="171450"/>
                </a:lnTo>
                <a:lnTo>
                  <a:pt x="495301" y="171450"/>
                </a:lnTo>
                <a:close/>
                <a:moveTo>
                  <a:pt x="457201" y="133350"/>
                </a:moveTo>
                <a:lnTo>
                  <a:pt x="476251" y="133350"/>
                </a:lnTo>
                <a:lnTo>
                  <a:pt x="476251" y="171450"/>
                </a:lnTo>
                <a:lnTo>
                  <a:pt x="457201" y="171450"/>
                </a:lnTo>
                <a:close/>
                <a:moveTo>
                  <a:pt x="419101" y="133350"/>
                </a:moveTo>
                <a:lnTo>
                  <a:pt x="438151" y="133350"/>
                </a:lnTo>
                <a:lnTo>
                  <a:pt x="438151" y="171450"/>
                </a:lnTo>
                <a:lnTo>
                  <a:pt x="419101" y="171450"/>
                </a:lnTo>
                <a:close/>
                <a:moveTo>
                  <a:pt x="400050" y="114300"/>
                </a:moveTo>
                <a:lnTo>
                  <a:pt x="400050" y="304800"/>
                </a:lnTo>
                <a:lnTo>
                  <a:pt x="466725" y="304800"/>
                </a:lnTo>
                <a:cubicBezTo>
                  <a:pt x="466727" y="304800"/>
                  <a:pt x="466728" y="304800"/>
                  <a:pt x="466730" y="304800"/>
                </a:cubicBezTo>
                <a:cubicBezTo>
                  <a:pt x="471989" y="304801"/>
                  <a:pt x="476251" y="309066"/>
                  <a:pt x="476250" y="314325"/>
                </a:cubicBezTo>
                <a:lnTo>
                  <a:pt x="476250" y="590550"/>
                </a:lnTo>
                <a:lnTo>
                  <a:pt x="571500" y="590550"/>
                </a:lnTo>
                <a:lnTo>
                  <a:pt x="571500" y="114300"/>
                </a:lnTo>
                <a:close/>
                <a:moveTo>
                  <a:pt x="114300" y="88134"/>
                </a:moveTo>
                <a:lnTo>
                  <a:pt x="114300" y="219075"/>
                </a:lnTo>
                <a:lnTo>
                  <a:pt x="219075" y="219075"/>
                </a:lnTo>
                <a:cubicBezTo>
                  <a:pt x="219077" y="219075"/>
                  <a:pt x="219078" y="219075"/>
                  <a:pt x="219080" y="219075"/>
                </a:cubicBezTo>
                <a:cubicBezTo>
                  <a:pt x="224339" y="219076"/>
                  <a:pt x="228601" y="223341"/>
                  <a:pt x="228600" y="228600"/>
                </a:cubicBezTo>
                <a:lnTo>
                  <a:pt x="228600" y="485775"/>
                </a:lnTo>
                <a:lnTo>
                  <a:pt x="276225" y="485775"/>
                </a:lnTo>
                <a:cubicBezTo>
                  <a:pt x="276227" y="485775"/>
                  <a:pt x="276228" y="485775"/>
                  <a:pt x="276230" y="485775"/>
                </a:cubicBezTo>
                <a:cubicBezTo>
                  <a:pt x="281489" y="485776"/>
                  <a:pt x="285751" y="490041"/>
                  <a:pt x="285750" y="495300"/>
                </a:cubicBezTo>
                <a:lnTo>
                  <a:pt x="285750" y="590550"/>
                </a:lnTo>
                <a:lnTo>
                  <a:pt x="304800" y="590550"/>
                </a:lnTo>
                <a:lnTo>
                  <a:pt x="304800" y="131429"/>
                </a:lnTo>
                <a:cubicBezTo>
                  <a:pt x="288484" y="127721"/>
                  <a:pt x="134024" y="92617"/>
                  <a:pt x="114300" y="88134"/>
                </a:cubicBezTo>
                <a:close/>
                <a:moveTo>
                  <a:pt x="161925" y="51360"/>
                </a:moveTo>
                <a:lnTo>
                  <a:pt x="161925" y="79421"/>
                </a:lnTo>
                <a:cubicBezTo>
                  <a:pt x="221910" y="93054"/>
                  <a:pt x="200300" y="88149"/>
                  <a:pt x="257175" y="101040"/>
                </a:cubicBezTo>
                <a:lnTo>
                  <a:pt x="257175" y="72949"/>
                </a:lnTo>
                <a:close/>
                <a:moveTo>
                  <a:pt x="209550" y="0"/>
                </a:moveTo>
                <a:cubicBezTo>
                  <a:pt x="214811" y="0"/>
                  <a:pt x="219075" y="4264"/>
                  <a:pt x="219075" y="9525"/>
                </a:cubicBezTo>
                <a:lnTo>
                  <a:pt x="219075" y="44782"/>
                </a:lnTo>
                <a:lnTo>
                  <a:pt x="268802" y="56052"/>
                </a:lnTo>
                <a:cubicBezTo>
                  <a:pt x="273144" y="57032"/>
                  <a:pt x="276227" y="60890"/>
                  <a:pt x="276225" y="65340"/>
                </a:cubicBezTo>
                <a:lnTo>
                  <a:pt x="276225" y="105398"/>
                </a:lnTo>
                <a:lnTo>
                  <a:pt x="316437" y="114537"/>
                </a:lnTo>
                <a:cubicBezTo>
                  <a:pt x="320772" y="115524"/>
                  <a:pt x="323849" y="119379"/>
                  <a:pt x="323850" y="123825"/>
                </a:cubicBezTo>
                <a:lnTo>
                  <a:pt x="323850" y="304800"/>
                </a:lnTo>
                <a:lnTo>
                  <a:pt x="381000" y="304800"/>
                </a:lnTo>
                <a:lnTo>
                  <a:pt x="381000" y="104775"/>
                </a:lnTo>
                <a:cubicBezTo>
                  <a:pt x="381000" y="104773"/>
                  <a:pt x="381000" y="104772"/>
                  <a:pt x="381000" y="104770"/>
                </a:cubicBezTo>
                <a:cubicBezTo>
                  <a:pt x="381001" y="99511"/>
                  <a:pt x="385266" y="95249"/>
                  <a:pt x="390525" y="95250"/>
                </a:cubicBezTo>
                <a:lnTo>
                  <a:pt x="581025" y="95250"/>
                </a:lnTo>
                <a:cubicBezTo>
                  <a:pt x="581027" y="95250"/>
                  <a:pt x="581028" y="95250"/>
                  <a:pt x="581030" y="95250"/>
                </a:cubicBezTo>
                <a:cubicBezTo>
                  <a:pt x="586289" y="95251"/>
                  <a:pt x="590551" y="99516"/>
                  <a:pt x="590550" y="104775"/>
                </a:cubicBezTo>
                <a:lnTo>
                  <a:pt x="590550" y="600075"/>
                </a:lnTo>
                <a:cubicBezTo>
                  <a:pt x="590550" y="600077"/>
                  <a:pt x="590550" y="600078"/>
                  <a:pt x="590550" y="600080"/>
                </a:cubicBezTo>
                <a:cubicBezTo>
                  <a:pt x="590549" y="605339"/>
                  <a:pt x="586284" y="609601"/>
                  <a:pt x="581025" y="609600"/>
                </a:cubicBezTo>
                <a:lnTo>
                  <a:pt x="9525" y="609600"/>
                </a:lnTo>
                <a:cubicBezTo>
                  <a:pt x="9523" y="609600"/>
                  <a:pt x="9522" y="609600"/>
                  <a:pt x="9520" y="609600"/>
                </a:cubicBezTo>
                <a:cubicBezTo>
                  <a:pt x="4261" y="609599"/>
                  <a:pt x="-1" y="605334"/>
                  <a:pt x="0" y="600075"/>
                </a:cubicBezTo>
                <a:lnTo>
                  <a:pt x="0" y="228600"/>
                </a:lnTo>
                <a:cubicBezTo>
                  <a:pt x="0" y="228598"/>
                  <a:pt x="0" y="228597"/>
                  <a:pt x="0" y="228595"/>
                </a:cubicBezTo>
                <a:cubicBezTo>
                  <a:pt x="1" y="223336"/>
                  <a:pt x="4266" y="219074"/>
                  <a:pt x="9525" y="219075"/>
                </a:cubicBezTo>
                <a:lnTo>
                  <a:pt x="95250" y="219075"/>
                </a:lnTo>
                <a:lnTo>
                  <a:pt x="95250" y="76200"/>
                </a:lnTo>
                <a:cubicBezTo>
                  <a:pt x="95250" y="75486"/>
                  <a:pt x="95329" y="74775"/>
                  <a:pt x="95488" y="74079"/>
                </a:cubicBezTo>
                <a:cubicBezTo>
                  <a:pt x="96657" y="68952"/>
                  <a:pt x="101759" y="65744"/>
                  <a:pt x="106887" y="66912"/>
                </a:cubicBezTo>
                <a:lnTo>
                  <a:pt x="142875" y="75091"/>
                </a:lnTo>
                <a:lnTo>
                  <a:pt x="142875" y="39435"/>
                </a:lnTo>
                <a:cubicBezTo>
                  <a:pt x="142875" y="38727"/>
                  <a:pt x="142954" y="38022"/>
                  <a:pt x="143110" y="37332"/>
                </a:cubicBezTo>
                <a:cubicBezTo>
                  <a:pt x="144271" y="32202"/>
                  <a:pt x="149372" y="28985"/>
                  <a:pt x="154502" y="30147"/>
                </a:cubicBezTo>
                <a:lnTo>
                  <a:pt x="200025" y="40464"/>
                </a:lnTo>
                <a:lnTo>
                  <a:pt x="200025" y="9525"/>
                </a:lnTo>
                <a:cubicBezTo>
                  <a:pt x="200025" y="4264"/>
                  <a:pt x="204289" y="0"/>
                  <a:pt x="209550" y="0"/>
                </a:cubicBez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6"/>
          <p:cNvSpPr/>
          <p:nvPr/>
        </p:nvSpPr>
        <p:spPr>
          <a:xfrm>
            <a:off x="1054684" y="1290803"/>
            <a:ext cx="2274600" cy="33561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6"/>
          <p:cNvSpPr/>
          <p:nvPr/>
        </p:nvSpPr>
        <p:spPr>
          <a:xfrm>
            <a:off x="1948943" y="1573598"/>
            <a:ext cx="484635" cy="395008"/>
          </a:xfrm>
          <a:custGeom>
            <a:rect b="b" l="l" r="r" t="t"/>
            <a:pathLst>
              <a:path extrusionOk="0" h="495308" w="609604">
                <a:moveTo>
                  <a:pt x="607611" y="3700"/>
                </a:moveTo>
                <a:cubicBezTo>
                  <a:pt x="605509" y="981"/>
                  <a:pt x="602106" y="-395"/>
                  <a:pt x="598705" y="99"/>
                </a:cubicBezTo>
                <a:lnTo>
                  <a:pt x="8155" y="85824"/>
                </a:lnTo>
                <a:cubicBezTo>
                  <a:pt x="2950" y="86581"/>
                  <a:pt x="-657" y="91415"/>
                  <a:pt x="100" y="96621"/>
                </a:cubicBezTo>
                <a:cubicBezTo>
                  <a:pt x="412" y="98765"/>
                  <a:pt x="1446" y="100739"/>
                  <a:pt x="3031" y="102217"/>
                </a:cubicBezTo>
                <a:lnTo>
                  <a:pt x="143201" y="233043"/>
                </a:lnTo>
                <a:lnTo>
                  <a:pt x="161927" y="467491"/>
                </a:lnTo>
                <a:cubicBezTo>
                  <a:pt x="162344" y="472735"/>
                  <a:pt x="166934" y="476647"/>
                  <a:pt x="172178" y="476230"/>
                </a:cubicBezTo>
                <a:cubicBezTo>
                  <a:pt x="173951" y="476089"/>
                  <a:pt x="175650" y="475454"/>
                  <a:pt x="177081" y="474397"/>
                </a:cubicBezTo>
                <a:lnTo>
                  <a:pt x="294239" y="387976"/>
                </a:lnTo>
                <a:lnTo>
                  <a:pt x="393137" y="492332"/>
                </a:lnTo>
                <a:cubicBezTo>
                  <a:pt x="396753" y="496152"/>
                  <a:pt x="402782" y="496316"/>
                  <a:pt x="406602" y="492700"/>
                </a:cubicBezTo>
                <a:cubicBezTo>
                  <a:pt x="407561" y="491791"/>
                  <a:pt x="408321" y="490693"/>
                  <a:pt x="408834" y="489475"/>
                </a:cubicBezTo>
                <a:lnTo>
                  <a:pt x="608859" y="13225"/>
                </a:lnTo>
                <a:cubicBezTo>
                  <a:pt x="610191" y="10057"/>
                  <a:pt x="609715" y="6417"/>
                  <a:pt x="607611" y="3700"/>
                </a:cubicBezTo>
                <a:close/>
                <a:moveTo>
                  <a:pt x="222477" y="297508"/>
                </a:moveTo>
                <a:cubicBezTo>
                  <a:pt x="221351" y="298755"/>
                  <a:pt x="220391" y="300141"/>
                  <a:pt x="219620" y="301632"/>
                </a:cubicBezTo>
                <a:lnTo>
                  <a:pt x="177376" y="421323"/>
                </a:lnTo>
                <a:lnTo>
                  <a:pt x="162460" y="234881"/>
                </a:lnTo>
                <a:lnTo>
                  <a:pt x="415892" y="135040"/>
                </a:lnTo>
                <a:close/>
                <a:moveTo>
                  <a:pt x="190750" y="440659"/>
                </a:moveTo>
                <a:lnTo>
                  <a:pt x="232412" y="322663"/>
                </a:lnTo>
                <a:lnTo>
                  <a:pt x="281085" y="374041"/>
                </a:lnTo>
                <a:close/>
                <a:moveTo>
                  <a:pt x="396928" y="468634"/>
                </a:moveTo>
                <a:lnTo>
                  <a:pt x="242470" y="305595"/>
                </a:lnTo>
                <a:lnTo>
                  <a:pt x="472861" y="112075"/>
                </a:lnTo>
                <a:cubicBezTo>
                  <a:pt x="476930" y="108740"/>
                  <a:pt x="477524" y="102739"/>
                  <a:pt x="474190" y="98671"/>
                </a:cubicBezTo>
                <a:cubicBezTo>
                  <a:pt x="471545" y="95444"/>
                  <a:pt x="467107" y="94313"/>
                  <a:pt x="463241" y="95883"/>
                </a:cubicBezTo>
                <a:lnTo>
                  <a:pt x="154507" y="217536"/>
                </a:lnTo>
                <a:lnTo>
                  <a:pt x="30529" y="101826"/>
                </a:lnTo>
                <a:lnTo>
                  <a:pt x="584770" y="21378"/>
                </a:ln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6"/>
          <p:cNvSpPr txBox="1"/>
          <p:nvPr>
            <p:ph idx="3" type="title"/>
          </p:nvPr>
        </p:nvSpPr>
        <p:spPr>
          <a:xfrm>
            <a:off x="3587745" y="2206238"/>
            <a:ext cx="1962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26"/>
          <p:cNvSpPr txBox="1"/>
          <p:nvPr>
            <p:ph idx="1" type="body"/>
          </p:nvPr>
        </p:nvSpPr>
        <p:spPr>
          <a:xfrm>
            <a:off x="3525563" y="3230700"/>
            <a:ext cx="20859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26"/>
          <p:cNvSpPr txBox="1"/>
          <p:nvPr>
            <p:ph idx="4" type="title"/>
          </p:nvPr>
        </p:nvSpPr>
        <p:spPr>
          <a:xfrm>
            <a:off x="3587745" y="2747663"/>
            <a:ext cx="1962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SemiBold"/>
              <a:buNone/>
              <a:defRPr sz="13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SemiBold"/>
              <a:buNone/>
              <a:defRPr sz="13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SemiBold"/>
              <a:buNone/>
              <a:defRPr sz="13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SemiBold"/>
              <a:buNone/>
              <a:defRPr sz="13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SemiBold"/>
              <a:buNone/>
              <a:defRPr sz="13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SemiBold"/>
              <a:buNone/>
              <a:defRPr sz="13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SemiBold"/>
              <a:buNone/>
              <a:defRPr sz="13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SemiBold"/>
              <a:buNone/>
              <a:defRPr sz="13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SemiBold"/>
              <a:buNone/>
              <a:defRPr sz="13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30" name="Google Shape;330;p26"/>
          <p:cNvSpPr txBox="1"/>
          <p:nvPr>
            <p:ph idx="5" type="title"/>
          </p:nvPr>
        </p:nvSpPr>
        <p:spPr>
          <a:xfrm>
            <a:off x="3587754" y="4323788"/>
            <a:ext cx="1962000" cy="32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26"/>
          <p:cNvSpPr txBox="1"/>
          <p:nvPr>
            <p:ph idx="6" type="title"/>
          </p:nvPr>
        </p:nvSpPr>
        <p:spPr>
          <a:xfrm>
            <a:off x="1203405" y="2206238"/>
            <a:ext cx="1962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2" name="Google Shape;332;p26"/>
          <p:cNvSpPr txBox="1"/>
          <p:nvPr>
            <p:ph idx="7" type="body"/>
          </p:nvPr>
        </p:nvSpPr>
        <p:spPr>
          <a:xfrm>
            <a:off x="1141223" y="3230700"/>
            <a:ext cx="20859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3" name="Google Shape;333;p26"/>
          <p:cNvSpPr txBox="1"/>
          <p:nvPr>
            <p:ph idx="8" type="title"/>
          </p:nvPr>
        </p:nvSpPr>
        <p:spPr>
          <a:xfrm>
            <a:off x="1203405" y="2747663"/>
            <a:ext cx="1962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34" name="Google Shape;334;p26"/>
          <p:cNvSpPr txBox="1"/>
          <p:nvPr>
            <p:ph idx="9" type="title"/>
          </p:nvPr>
        </p:nvSpPr>
        <p:spPr>
          <a:xfrm>
            <a:off x="1203414" y="4152338"/>
            <a:ext cx="1962000" cy="32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5" name="Google Shape;335;p26"/>
          <p:cNvSpPr txBox="1"/>
          <p:nvPr>
            <p:ph idx="13" type="title"/>
          </p:nvPr>
        </p:nvSpPr>
        <p:spPr>
          <a:xfrm>
            <a:off x="5979625" y="2206238"/>
            <a:ext cx="1962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6" name="Google Shape;336;p26"/>
          <p:cNvSpPr txBox="1"/>
          <p:nvPr>
            <p:ph idx="14" type="body"/>
          </p:nvPr>
        </p:nvSpPr>
        <p:spPr>
          <a:xfrm>
            <a:off x="5917443" y="3230700"/>
            <a:ext cx="20859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2pPr>
            <a:lvl3pPr indent="-3111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3pPr>
            <a:lvl4pPr indent="-31115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4pPr>
            <a:lvl5pPr indent="-31115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5pPr>
            <a:lvl6pPr indent="-31115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6pPr>
            <a:lvl7pPr indent="-31115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7pPr>
            <a:lvl8pPr indent="-31115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8pPr>
            <a:lvl9pPr indent="-311150" lvl="8" marL="4114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  <a:defRPr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7" name="Google Shape;337;p26"/>
          <p:cNvSpPr txBox="1"/>
          <p:nvPr>
            <p:ph idx="15" type="title"/>
          </p:nvPr>
        </p:nvSpPr>
        <p:spPr>
          <a:xfrm>
            <a:off x="5979625" y="2747663"/>
            <a:ext cx="1962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SemiBold"/>
              <a:buNone/>
              <a:defRPr sz="13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38" name="Google Shape;338;p26"/>
          <p:cNvSpPr txBox="1"/>
          <p:nvPr>
            <p:ph idx="16" type="title"/>
          </p:nvPr>
        </p:nvSpPr>
        <p:spPr>
          <a:xfrm>
            <a:off x="5979633" y="4152338"/>
            <a:ext cx="1962000" cy="32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 1">
  <p:cSld name="14_Title Slide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0" y="1600200"/>
            <a:ext cx="3941400" cy="3543300"/>
          </a:xfrm>
          <a:prstGeom prst="round1Rect">
            <a:avLst>
              <a:gd fmla="val 37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7"/>
          <p:cNvSpPr txBox="1"/>
          <p:nvPr>
            <p:ph type="title"/>
          </p:nvPr>
        </p:nvSpPr>
        <p:spPr>
          <a:xfrm>
            <a:off x="355739" y="794306"/>
            <a:ext cx="3825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43" name="Google Shape;343;p27"/>
          <p:cNvSpPr txBox="1"/>
          <p:nvPr>
            <p:ph idx="2" type="title"/>
          </p:nvPr>
        </p:nvSpPr>
        <p:spPr>
          <a:xfrm>
            <a:off x="355739" y="509119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44" name="Google Shape;344;p27"/>
          <p:cNvSpPr txBox="1"/>
          <p:nvPr>
            <p:ph idx="3" type="title"/>
          </p:nvPr>
        </p:nvSpPr>
        <p:spPr>
          <a:xfrm>
            <a:off x="4477870" y="463388"/>
            <a:ext cx="3825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45" name="Google Shape;345;p27"/>
          <p:cNvSpPr txBox="1"/>
          <p:nvPr>
            <p:ph idx="1" type="body"/>
          </p:nvPr>
        </p:nvSpPr>
        <p:spPr>
          <a:xfrm>
            <a:off x="4477570" y="751913"/>
            <a:ext cx="3825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346" name="Google Shape;346;p27"/>
          <p:cNvSpPr txBox="1"/>
          <p:nvPr>
            <p:ph idx="4" type="title"/>
          </p:nvPr>
        </p:nvSpPr>
        <p:spPr>
          <a:xfrm>
            <a:off x="4477870" y="1741744"/>
            <a:ext cx="3825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47" name="Google Shape;347;p27"/>
          <p:cNvSpPr txBox="1"/>
          <p:nvPr>
            <p:ph idx="5" type="body"/>
          </p:nvPr>
        </p:nvSpPr>
        <p:spPr>
          <a:xfrm>
            <a:off x="4477570" y="2030269"/>
            <a:ext cx="3825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348" name="Google Shape;348;p27"/>
          <p:cNvSpPr/>
          <p:nvPr>
            <p:ph idx="6" type="pic"/>
          </p:nvPr>
        </p:nvSpPr>
        <p:spPr>
          <a:xfrm>
            <a:off x="3940511" y="3075581"/>
            <a:ext cx="2602200" cy="20673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7"/>
          <p:cNvSpPr/>
          <p:nvPr>
            <p:ph idx="7" type="pic"/>
          </p:nvPr>
        </p:nvSpPr>
        <p:spPr>
          <a:xfrm>
            <a:off x="6542255" y="3075581"/>
            <a:ext cx="2602200" cy="20673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7"/>
          <p:cNvSpPr txBox="1"/>
          <p:nvPr>
            <p:ph idx="8" type="title"/>
          </p:nvPr>
        </p:nvSpPr>
        <p:spPr>
          <a:xfrm>
            <a:off x="1159402" y="1813800"/>
            <a:ext cx="256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27"/>
          <p:cNvSpPr txBox="1"/>
          <p:nvPr>
            <p:ph idx="9" type="body"/>
          </p:nvPr>
        </p:nvSpPr>
        <p:spPr>
          <a:xfrm>
            <a:off x="1159209" y="2347650"/>
            <a:ext cx="2564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27"/>
          <p:cNvSpPr txBox="1"/>
          <p:nvPr/>
        </p:nvSpPr>
        <p:spPr>
          <a:xfrm>
            <a:off x="-44411" y="1701675"/>
            <a:ext cx="107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b="0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53" name="Google Shape;353;p27"/>
          <p:cNvSpPr txBox="1"/>
          <p:nvPr>
            <p:ph idx="13" type="title"/>
          </p:nvPr>
        </p:nvSpPr>
        <p:spPr>
          <a:xfrm>
            <a:off x="1159402" y="2878613"/>
            <a:ext cx="256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27"/>
          <p:cNvSpPr txBox="1"/>
          <p:nvPr>
            <p:ph idx="14" type="body"/>
          </p:nvPr>
        </p:nvSpPr>
        <p:spPr>
          <a:xfrm>
            <a:off x="1159209" y="3412463"/>
            <a:ext cx="2564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7"/>
          <p:cNvSpPr txBox="1"/>
          <p:nvPr/>
        </p:nvSpPr>
        <p:spPr>
          <a:xfrm>
            <a:off x="-44411" y="2766488"/>
            <a:ext cx="107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b="0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56" name="Google Shape;356;p27"/>
          <p:cNvSpPr txBox="1"/>
          <p:nvPr>
            <p:ph idx="15" type="title"/>
          </p:nvPr>
        </p:nvSpPr>
        <p:spPr>
          <a:xfrm>
            <a:off x="1159402" y="4111856"/>
            <a:ext cx="256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27"/>
          <p:cNvSpPr txBox="1"/>
          <p:nvPr>
            <p:ph idx="16" type="body"/>
          </p:nvPr>
        </p:nvSpPr>
        <p:spPr>
          <a:xfrm>
            <a:off x="1159209" y="4645706"/>
            <a:ext cx="2564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27"/>
          <p:cNvSpPr txBox="1"/>
          <p:nvPr/>
        </p:nvSpPr>
        <p:spPr>
          <a:xfrm>
            <a:off x="-44411" y="3999731"/>
            <a:ext cx="107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b="0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woTxTwoObj">
  <p:cSld name="TWO_OBJECTS_WITH_TEX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>
            <p:ph type="title"/>
          </p:nvPr>
        </p:nvSpPr>
        <p:spPr>
          <a:xfrm>
            <a:off x="455964" y="585590"/>
            <a:ext cx="788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62" name="Google Shape;3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3" name="Google Shape;363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2" name="Google Shape;37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" name="Google Shape;3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Sobre a apresentação">
  <p:cSld name="2_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4850176"/>
            <a:ext cx="9144000" cy="29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/>
        </p:nvSpPr>
        <p:spPr>
          <a:xfrm>
            <a:off x="6480799" y="4898734"/>
            <a:ext cx="244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224907" y="4898734"/>
            <a:ext cx="2251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0" y="2196731"/>
            <a:ext cx="4223400" cy="26532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85991" y="563981"/>
            <a:ext cx="40158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25" name="Google Shape;25;p4"/>
          <p:cNvSpPr txBox="1"/>
          <p:nvPr>
            <p:ph idx="3" type="body"/>
          </p:nvPr>
        </p:nvSpPr>
        <p:spPr>
          <a:xfrm>
            <a:off x="4685991" y="2750719"/>
            <a:ext cx="40158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355739" y="997350"/>
            <a:ext cx="38673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4" type="title"/>
          </p:nvPr>
        </p:nvSpPr>
        <p:spPr>
          <a:xfrm>
            <a:off x="355739" y="712163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6" name="Google Shape;37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4" name="Google Shape;384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8" name="Google Shape;3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1" name="Google Shape;391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2" name="Google Shape;39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5" name="Google Shape;39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4" name="Google Shape;4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7" name="Google Shape;407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8" name="Google Shape;40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 1">
  <p:cSld name="2_Title Slide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4850176"/>
            <a:ext cx="9144000" cy="29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6480799" y="4898734"/>
            <a:ext cx="244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2;p5"/>
          <p:cNvSpPr txBox="1"/>
          <p:nvPr/>
        </p:nvSpPr>
        <p:spPr>
          <a:xfrm>
            <a:off x="224907" y="4898734"/>
            <a:ext cx="2251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355739" y="483563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415895" y="1584074"/>
            <a:ext cx="4878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55739" y="1740075"/>
            <a:ext cx="37509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4628002" y="1740075"/>
            <a:ext cx="37509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4866" y="473299"/>
            <a:ext cx="742496" cy="74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4_1_1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25" y="304800"/>
            <a:ext cx="6712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025" y="304799"/>
            <a:ext cx="1052374" cy="10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025" y="4338250"/>
            <a:ext cx="1327726" cy="6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woTxTwoObj">
  <p:cSld name="TWO_OBJECTS_WITH_TEXT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/>
          <p:nvPr/>
        </p:nvSpPr>
        <p:spPr>
          <a:xfrm flipH="1">
            <a:off x="-105075" y="4857750"/>
            <a:ext cx="9391500" cy="114300"/>
          </a:xfrm>
          <a:prstGeom prst="rect">
            <a:avLst/>
          </a:prstGeom>
          <a:solidFill>
            <a:srgbClr val="71C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4">
    <p:bg>
      <p:bgPr>
        <a:solidFill>
          <a:srgbClr val="71C6AA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1" name="Google Shape;42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2" name="Google Shape;42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type="title"/>
          </p:nvPr>
        </p:nvSpPr>
        <p:spPr>
          <a:xfrm>
            <a:off x="455964" y="585590"/>
            <a:ext cx="788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29" name="Google Shape;42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0" name="Google Shape;430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preto">
  <p:cSld name="TITLE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5" name="Google Shape;435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6589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01" y="2066000"/>
            <a:ext cx="2303900" cy="9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/>
          <p:nvPr/>
        </p:nvSpPr>
        <p:spPr>
          <a:xfrm>
            <a:off x="1582200" y="981300"/>
            <a:ext cx="5833800" cy="3180900"/>
          </a:xfrm>
          <a:prstGeom prst="rect">
            <a:avLst/>
          </a:prstGeom>
          <a:solidFill>
            <a:srgbClr val="71C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0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40" name="Google Shape;440;p50"/>
          <p:cNvSpPr txBox="1"/>
          <p:nvPr>
            <p:ph idx="1" type="subTitle"/>
          </p:nvPr>
        </p:nvSpPr>
        <p:spPr>
          <a:xfrm>
            <a:off x="2770350" y="181810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Botoes">
  <p:cSld name="10_Title Slide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/>
          <p:nvPr>
            <p:ph type="title"/>
          </p:nvPr>
        </p:nvSpPr>
        <p:spPr>
          <a:xfrm>
            <a:off x="491129" y="825900"/>
            <a:ext cx="38673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3" name="Google Shape;443;p51"/>
          <p:cNvSpPr txBox="1"/>
          <p:nvPr>
            <p:ph idx="2" type="title"/>
          </p:nvPr>
        </p:nvSpPr>
        <p:spPr>
          <a:xfrm>
            <a:off x="491129" y="540713"/>
            <a:ext cx="4811100" cy="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4" name="Google Shape;444;p51"/>
          <p:cNvSpPr txBox="1"/>
          <p:nvPr>
            <p:ph idx="3" type="title"/>
          </p:nvPr>
        </p:nvSpPr>
        <p:spPr>
          <a:xfrm>
            <a:off x="491429" y="1719188"/>
            <a:ext cx="3825900" cy="2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5" name="Google Shape;445;p51"/>
          <p:cNvSpPr txBox="1"/>
          <p:nvPr>
            <p:ph idx="1" type="body"/>
          </p:nvPr>
        </p:nvSpPr>
        <p:spPr>
          <a:xfrm>
            <a:off x="491129" y="2007713"/>
            <a:ext cx="3825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6" name="Google Shape;446;p51"/>
          <p:cNvSpPr txBox="1"/>
          <p:nvPr>
            <p:ph idx="4" type="title"/>
          </p:nvPr>
        </p:nvSpPr>
        <p:spPr>
          <a:xfrm>
            <a:off x="4485410" y="1719188"/>
            <a:ext cx="3825900" cy="2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7" name="Google Shape;447;p51"/>
          <p:cNvSpPr txBox="1"/>
          <p:nvPr>
            <p:ph idx="5" type="body"/>
          </p:nvPr>
        </p:nvSpPr>
        <p:spPr>
          <a:xfrm>
            <a:off x="4485110" y="2007713"/>
            <a:ext cx="3825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8" name="Google Shape;448;p51"/>
          <p:cNvSpPr/>
          <p:nvPr>
            <p:ph idx="6" type="pic"/>
          </p:nvPr>
        </p:nvSpPr>
        <p:spPr>
          <a:xfrm>
            <a:off x="551294" y="2910019"/>
            <a:ext cx="3720600" cy="17715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 2">
  <p:cSld name="14_Title Slide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1600200"/>
            <a:ext cx="3941400" cy="3543300"/>
          </a:xfrm>
          <a:prstGeom prst="round1Rect">
            <a:avLst>
              <a:gd fmla="val 37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type="title"/>
          </p:nvPr>
        </p:nvSpPr>
        <p:spPr>
          <a:xfrm>
            <a:off x="355739" y="794306"/>
            <a:ext cx="3825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title"/>
          </p:nvPr>
        </p:nvSpPr>
        <p:spPr>
          <a:xfrm>
            <a:off x="355739" y="509119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title"/>
          </p:nvPr>
        </p:nvSpPr>
        <p:spPr>
          <a:xfrm>
            <a:off x="4477870" y="463388"/>
            <a:ext cx="3825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4477570" y="751913"/>
            <a:ext cx="3825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46" name="Google Shape;46;p6"/>
          <p:cNvSpPr txBox="1"/>
          <p:nvPr>
            <p:ph idx="4" type="title"/>
          </p:nvPr>
        </p:nvSpPr>
        <p:spPr>
          <a:xfrm>
            <a:off x="4477870" y="1741744"/>
            <a:ext cx="3825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7" name="Google Shape;47;p6"/>
          <p:cNvSpPr txBox="1"/>
          <p:nvPr>
            <p:ph idx="5" type="body"/>
          </p:nvPr>
        </p:nvSpPr>
        <p:spPr>
          <a:xfrm>
            <a:off x="4477570" y="2030269"/>
            <a:ext cx="3825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48" name="Google Shape;48;p6"/>
          <p:cNvSpPr/>
          <p:nvPr>
            <p:ph idx="6" type="pic"/>
          </p:nvPr>
        </p:nvSpPr>
        <p:spPr>
          <a:xfrm>
            <a:off x="3940511" y="3075581"/>
            <a:ext cx="2602200" cy="20673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6"/>
          <p:cNvSpPr/>
          <p:nvPr>
            <p:ph idx="7" type="pic"/>
          </p:nvPr>
        </p:nvSpPr>
        <p:spPr>
          <a:xfrm>
            <a:off x="6542255" y="3075581"/>
            <a:ext cx="2602200" cy="20673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6"/>
          <p:cNvSpPr txBox="1"/>
          <p:nvPr>
            <p:ph idx="8" type="title"/>
          </p:nvPr>
        </p:nvSpPr>
        <p:spPr>
          <a:xfrm>
            <a:off x="1159402" y="1813800"/>
            <a:ext cx="256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9" type="body"/>
          </p:nvPr>
        </p:nvSpPr>
        <p:spPr>
          <a:xfrm>
            <a:off x="1159209" y="2347650"/>
            <a:ext cx="2564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/>
        </p:nvSpPr>
        <p:spPr>
          <a:xfrm>
            <a:off x="-44411" y="1701675"/>
            <a:ext cx="107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b="0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" name="Google Shape;53;p6"/>
          <p:cNvSpPr txBox="1"/>
          <p:nvPr>
            <p:ph idx="13" type="title"/>
          </p:nvPr>
        </p:nvSpPr>
        <p:spPr>
          <a:xfrm>
            <a:off x="1159402" y="2878613"/>
            <a:ext cx="256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4" type="body"/>
          </p:nvPr>
        </p:nvSpPr>
        <p:spPr>
          <a:xfrm>
            <a:off x="1159209" y="3412463"/>
            <a:ext cx="2564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-44411" y="2766488"/>
            <a:ext cx="107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b="0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" name="Google Shape;56;p6"/>
          <p:cNvSpPr txBox="1"/>
          <p:nvPr>
            <p:ph idx="15" type="title"/>
          </p:nvPr>
        </p:nvSpPr>
        <p:spPr>
          <a:xfrm>
            <a:off x="1159402" y="4111856"/>
            <a:ext cx="256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6" type="body"/>
          </p:nvPr>
        </p:nvSpPr>
        <p:spPr>
          <a:xfrm>
            <a:off x="1159209" y="4645706"/>
            <a:ext cx="2564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6"/>
          <p:cNvSpPr txBox="1"/>
          <p:nvPr/>
        </p:nvSpPr>
        <p:spPr>
          <a:xfrm>
            <a:off x="-44411" y="3999731"/>
            <a:ext cx="107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b="0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2"/>
          <p:cNvPicPr preferRelativeResize="0"/>
          <p:nvPr/>
        </p:nvPicPr>
        <p:blipFill rotWithShape="1">
          <a:blip r:embed="rId3">
            <a:alphaModFix/>
          </a:blip>
          <a:srcRect b="0" l="465" r="465" t="0"/>
          <a:stretch/>
        </p:blipFill>
        <p:spPr>
          <a:xfrm>
            <a:off x="360165" y="345431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50" spcFirstLastPara="1" rIns="51450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 isso, galera</a:t>
            </a:r>
            <a:r>
              <a:rPr b="0" i="0" lang="pt-BR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b="0" i="0" sz="79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4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3">
            <a:alphaModFix/>
          </a:blip>
          <a:srcRect b="0" l="464" r="463" t="0"/>
          <a:stretch/>
        </p:blipFill>
        <p:spPr>
          <a:xfrm>
            <a:off x="360165" y="345431"/>
            <a:ext cx="1225307" cy="60124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/>
          <p:nvPr/>
        </p:nvSpPr>
        <p:spPr>
          <a:xfrm>
            <a:off x="-167554" y="4537425"/>
            <a:ext cx="9144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b="0" i="0" lang="pt-BR" sz="8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Obrigado.</a:t>
            </a:r>
            <a:endParaRPr b="0" i="0" sz="89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0" y="1600200"/>
            <a:ext cx="3941400" cy="3543300"/>
          </a:xfrm>
          <a:prstGeom prst="round1Rect">
            <a:avLst>
              <a:gd fmla="val 37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/>
          <p:nvPr>
            <p:ph type="title"/>
          </p:nvPr>
        </p:nvSpPr>
        <p:spPr>
          <a:xfrm>
            <a:off x="355739" y="794306"/>
            <a:ext cx="3825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2" type="title"/>
          </p:nvPr>
        </p:nvSpPr>
        <p:spPr>
          <a:xfrm>
            <a:off x="355739" y="509119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3" type="title"/>
          </p:nvPr>
        </p:nvSpPr>
        <p:spPr>
          <a:xfrm>
            <a:off x="4477870" y="463388"/>
            <a:ext cx="3825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4477570" y="751913"/>
            <a:ext cx="3825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70" name="Google Shape;70;p8"/>
          <p:cNvSpPr txBox="1"/>
          <p:nvPr>
            <p:ph idx="4" type="title"/>
          </p:nvPr>
        </p:nvSpPr>
        <p:spPr>
          <a:xfrm>
            <a:off x="4477870" y="1741744"/>
            <a:ext cx="3825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1" name="Google Shape;71;p8"/>
          <p:cNvSpPr txBox="1"/>
          <p:nvPr>
            <p:ph idx="5" type="body"/>
          </p:nvPr>
        </p:nvSpPr>
        <p:spPr>
          <a:xfrm>
            <a:off x="4477570" y="2030269"/>
            <a:ext cx="3825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72" name="Google Shape;72;p8"/>
          <p:cNvSpPr/>
          <p:nvPr>
            <p:ph idx="6" type="pic"/>
          </p:nvPr>
        </p:nvSpPr>
        <p:spPr>
          <a:xfrm>
            <a:off x="3940511" y="3075581"/>
            <a:ext cx="2602200" cy="20673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"/>
          <p:cNvSpPr/>
          <p:nvPr>
            <p:ph idx="7" type="pic"/>
          </p:nvPr>
        </p:nvSpPr>
        <p:spPr>
          <a:xfrm>
            <a:off x="6542255" y="3075581"/>
            <a:ext cx="2602200" cy="2067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8"/>
          <p:cNvSpPr txBox="1"/>
          <p:nvPr>
            <p:ph idx="8" type="title"/>
          </p:nvPr>
        </p:nvSpPr>
        <p:spPr>
          <a:xfrm>
            <a:off x="1159402" y="1813800"/>
            <a:ext cx="256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9" type="body"/>
          </p:nvPr>
        </p:nvSpPr>
        <p:spPr>
          <a:xfrm>
            <a:off x="1159209" y="2347650"/>
            <a:ext cx="2564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/>
        </p:nvSpPr>
        <p:spPr>
          <a:xfrm>
            <a:off x="-44411" y="1701675"/>
            <a:ext cx="107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b="0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" name="Google Shape;77;p8"/>
          <p:cNvSpPr txBox="1"/>
          <p:nvPr>
            <p:ph idx="13" type="title"/>
          </p:nvPr>
        </p:nvSpPr>
        <p:spPr>
          <a:xfrm>
            <a:off x="1159402" y="2878613"/>
            <a:ext cx="256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14" type="body"/>
          </p:nvPr>
        </p:nvSpPr>
        <p:spPr>
          <a:xfrm>
            <a:off x="1159209" y="3412463"/>
            <a:ext cx="2564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/>
        </p:nvSpPr>
        <p:spPr>
          <a:xfrm>
            <a:off x="-44411" y="2766488"/>
            <a:ext cx="107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b="0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0" name="Google Shape;80;p8"/>
          <p:cNvSpPr txBox="1"/>
          <p:nvPr>
            <p:ph idx="15" type="title"/>
          </p:nvPr>
        </p:nvSpPr>
        <p:spPr>
          <a:xfrm>
            <a:off x="1159402" y="4111856"/>
            <a:ext cx="2564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6" type="body"/>
          </p:nvPr>
        </p:nvSpPr>
        <p:spPr>
          <a:xfrm>
            <a:off x="1159209" y="4645706"/>
            <a:ext cx="2564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8"/>
          <p:cNvSpPr txBox="1"/>
          <p:nvPr/>
        </p:nvSpPr>
        <p:spPr>
          <a:xfrm>
            <a:off x="-44411" y="3999731"/>
            <a:ext cx="107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b="0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">
  <p:cSld name="2_Title Slide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4850176"/>
            <a:ext cx="9144000" cy="29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269646" cy="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/>
          <p:nvPr/>
        </p:nvSpPr>
        <p:spPr>
          <a:xfrm>
            <a:off x="6480799" y="4898734"/>
            <a:ext cx="244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9"/>
          <p:cNvSpPr txBox="1"/>
          <p:nvPr/>
        </p:nvSpPr>
        <p:spPr>
          <a:xfrm>
            <a:off x="224907" y="4898734"/>
            <a:ext cx="2251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2" type="title"/>
          </p:nvPr>
        </p:nvSpPr>
        <p:spPr>
          <a:xfrm>
            <a:off x="355739" y="483563"/>
            <a:ext cx="481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90" name="Google Shape;90;p9"/>
          <p:cNvCxnSpPr/>
          <p:nvPr/>
        </p:nvCxnSpPr>
        <p:spPr>
          <a:xfrm>
            <a:off x="415895" y="1584074"/>
            <a:ext cx="4878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9"/>
          <p:cNvSpPr txBox="1"/>
          <p:nvPr>
            <p:ph idx="1" type="body"/>
          </p:nvPr>
        </p:nvSpPr>
        <p:spPr>
          <a:xfrm>
            <a:off x="355739" y="1740075"/>
            <a:ext cx="37509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sp>
        <p:nvSpPr>
          <p:cNvPr id="92" name="Google Shape;92;p9"/>
          <p:cNvSpPr txBox="1"/>
          <p:nvPr>
            <p:ph idx="3" type="body"/>
          </p:nvPr>
        </p:nvSpPr>
        <p:spPr>
          <a:xfrm>
            <a:off x="4628002" y="1740075"/>
            <a:ext cx="37509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3111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2pPr>
            <a:lvl3pPr indent="-3111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3pPr>
            <a:lvl4pPr indent="-3111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  <a:defRPr sz="1300"/>
            </a:lvl9pPr>
          </a:lstStyle>
          <a:p/>
        </p:txBody>
      </p:sp>
      <p:pic>
        <p:nvPicPr>
          <p:cNvPr id="93" name="Google Shape;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4866" y="473299"/>
            <a:ext cx="742496" cy="74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Capa01">
  <p:cSld name="Title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4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>
            <p:ph type="title"/>
          </p:nvPr>
        </p:nvSpPr>
        <p:spPr>
          <a:xfrm>
            <a:off x="3876707" y="1925044"/>
            <a:ext cx="46521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97" name="Google Shape;9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628" y="2047735"/>
            <a:ext cx="1492624" cy="78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aleway ExtraBold"/>
              <a:buNone/>
              <a:defRPr b="0" i="0" sz="38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873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Char char="•"/>
              <a:defRPr b="0" i="0" sz="2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9" name="Google Shape;36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42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Relationship Id="rId10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gif"/><Relationship Id="rId4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300" y="262288"/>
            <a:ext cx="1344850" cy="6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3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fmla="val 16667" name="adj"/>
            </a:avLst>
          </a:prstGeom>
          <a:solidFill>
            <a:srgbClr val="30303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DINÂMICA</a:t>
            </a:r>
            <a:endParaRPr sz="21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684225" y="2884100"/>
            <a:ext cx="7266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Montando uma análise de satisfação de clientes com Python</a:t>
            </a:r>
            <a:endParaRPr b="1" sz="3400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Análise de</a:t>
            </a:r>
            <a:r>
              <a:rPr lang="pt-BR" sz="1800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dados em Python para entender a satisfação dos clientes em relação a cada instituição financeira.</a:t>
            </a:r>
            <a:endParaRPr sz="1800">
              <a:solidFill>
                <a:srgbClr val="30303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60" name="Google Shape;4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1902">
            <a:off x="-795350" y="-595075"/>
            <a:ext cx="3452955" cy="2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25" y="-615700"/>
            <a:ext cx="3870801" cy="19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9925" y="543475"/>
            <a:ext cx="935850" cy="5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6049" y="3429675"/>
            <a:ext cx="2167950" cy="21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3"/>
          <p:cNvSpPr/>
          <p:nvPr/>
        </p:nvSpPr>
        <p:spPr>
          <a:xfrm>
            <a:off x="2441725" y="2452150"/>
            <a:ext cx="1226400" cy="299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INDIVIDUAL</a:t>
            </a:r>
            <a:endParaRPr sz="12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25" y="340138"/>
            <a:ext cx="857700" cy="8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2"/>
          <p:cNvSpPr txBox="1"/>
          <p:nvPr/>
        </p:nvSpPr>
        <p:spPr>
          <a:xfrm>
            <a:off x="1564050" y="394325"/>
            <a:ext cx="67428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Tirando Dúvidas</a:t>
            </a:r>
            <a:endParaRPr sz="300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573" name="Google Shape;5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875" y="262300"/>
            <a:ext cx="1000276" cy="10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25" y="2003562"/>
            <a:ext cx="4664575" cy="32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2"/>
          <p:cNvSpPr txBox="1"/>
          <p:nvPr>
            <p:ph idx="4294967295" type="body"/>
          </p:nvPr>
        </p:nvSpPr>
        <p:spPr>
          <a:xfrm>
            <a:off x="6050250" y="2248325"/>
            <a:ext cx="27699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lang="pt-BR" sz="1700">
                <a:solidFill>
                  <a:srgbClr val="007EFD"/>
                </a:solidFill>
                <a:latin typeface="Raleway Black"/>
                <a:ea typeface="Raleway Black"/>
                <a:cs typeface="Raleway Black"/>
                <a:sym typeface="Raleway Black"/>
              </a:rPr>
              <a:t>PARTE 1</a:t>
            </a:r>
            <a:endParaRPr sz="1700">
              <a:solidFill>
                <a:srgbClr val="007EFD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lang="pt-BR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Perguntas no chat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lang="pt-BR" sz="1700">
                <a:solidFill>
                  <a:srgbClr val="007EFD"/>
                </a:solidFill>
                <a:latin typeface="Raleway Black"/>
                <a:ea typeface="Raleway Black"/>
                <a:cs typeface="Raleway Black"/>
                <a:sym typeface="Raleway Black"/>
              </a:rPr>
              <a:t>PARTE 2 </a:t>
            </a:r>
            <a:endParaRPr sz="1700">
              <a:solidFill>
                <a:srgbClr val="007EFD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lang="pt-BR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Levante a mão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6" name="Google Shape;576;p62"/>
          <p:cNvSpPr/>
          <p:nvPr/>
        </p:nvSpPr>
        <p:spPr>
          <a:xfrm>
            <a:off x="6119275" y="2540100"/>
            <a:ext cx="1947600" cy="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7" name="Google Shape;577;p62"/>
          <p:cNvSpPr/>
          <p:nvPr/>
        </p:nvSpPr>
        <p:spPr>
          <a:xfrm>
            <a:off x="6119275" y="3487025"/>
            <a:ext cx="1947600" cy="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/>
        </p:nvSpPr>
        <p:spPr>
          <a:xfrm>
            <a:off x="3118750" y="612700"/>
            <a:ext cx="50712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EFD"/>
                </a:solidFill>
                <a:latin typeface="Montserrat"/>
                <a:ea typeface="Montserrat"/>
                <a:cs typeface="Montserrat"/>
                <a:sym typeface="Montserrat"/>
              </a:rPr>
              <a:t>Consultor</a:t>
            </a:r>
            <a:endParaRPr b="1" sz="2100">
              <a:solidFill>
                <a:srgbClr val="007E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54"/>
          <p:cNvSpPr/>
          <p:nvPr/>
        </p:nvSpPr>
        <p:spPr>
          <a:xfrm>
            <a:off x="3118750" y="1996775"/>
            <a:ext cx="5244300" cy="73500"/>
          </a:xfrm>
          <a:prstGeom prst="rect">
            <a:avLst/>
          </a:prstGeom>
          <a:solidFill>
            <a:srgbClr val="007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54"/>
          <p:cNvSpPr txBox="1"/>
          <p:nvPr/>
        </p:nvSpPr>
        <p:spPr>
          <a:xfrm>
            <a:off x="3118750" y="1268275"/>
            <a:ext cx="34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Lucas Chilelli</a:t>
            </a:r>
            <a:endParaRPr b="1" sz="280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4"/>
          <p:cNvSpPr txBox="1"/>
          <p:nvPr/>
        </p:nvSpPr>
        <p:spPr>
          <a:xfrm>
            <a:off x="3118750" y="3128388"/>
            <a:ext cx="435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Experiência em empresas como:</a:t>
            </a:r>
            <a:endParaRPr b="1" sz="150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54"/>
          <p:cNvSpPr txBox="1"/>
          <p:nvPr/>
        </p:nvSpPr>
        <p:spPr>
          <a:xfrm>
            <a:off x="3118750" y="2209475"/>
            <a:ext cx="5523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Cientista de Dados | MSc. em Engenharia | Especialista em Dados e Analytics</a:t>
            </a:r>
            <a:endParaRPr b="1" sz="150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4" name="Google Shape;474;p54"/>
          <p:cNvGrpSpPr/>
          <p:nvPr/>
        </p:nvGrpSpPr>
        <p:grpSpPr>
          <a:xfrm>
            <a:off x="368000" y="360625"/>
            <a:ext cx="2391092" cy="2430912"/>
            <a:chOff x="-1341377" y="343561"/>
            <a:chExt cx="2253196" cy="2267219"/>
          </a:xfrm>
        </p:grpSpPr>
        <p:sp>
          <p:nvSpPr>
            <p:cNvPr id="475" name="Google Shape;475;p54"/>
            <p:cNvSpPr/>
            <p:nvPr/>
          </p:nvSpPr>
          <p:spPr>
            <a:xfrm>
              <a:off x="-1341377" y="343561"/>
              <a:ext cx="2006400" cy="194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4"/>
            <p:cNvSpPr/>
            <p:nvPr/>
          </p:nvSpPr>
          <p:spPr>
            <a:xfrm>
              <a:off x="-1094580" y="604380"/>
              <a:ext cx="2006400" cy="200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7" name="Google Shape;4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23453" y="3914857"/>
            <a:ext cx="3418500" cy="205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875" y="262300"/>
            <a:ext cx="1000276" cy="10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999" y="3914849"/>
            <a:ext cx="576927" cy="52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3349" y="3806848"/>
            <a:ext cx="664701" cy="6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3475" y="3977725"/>
            <a:ext cx="1702550" cy="39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550" y="583075"/>
            <a:ext cx="1986000" cy="198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3" name="Google Shape;48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5300" y="4004248"/>
            <a:ext cx="1000274" cy="34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7750" y="3045450"/>
            <a:ext cx="1331600" cy="13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/>
          <p:nvPr/>
        </p:nvSpPr>
        <p:spPr>
          <a:xfrm>
            <a:off x="-1023800" y="1822325"/>
            <a:ext cx="5191800" cy="2240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5"/>
          <p:cNvSpPr txBox="1"/>
          <p:nvPr/>
        </p:nvSpPr>
        <p:spPr>
          <a:xfrm>
            <a:off x="323850" y="2051100"/>
            <a:ext cx="3447600" cy="18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450" lIns="47450" spcFirstLastPara="1" rIns="47450" wrap="square" tIns="47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Para quem é este encontro?</a:t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Google Shape;491;p55"/>
          <p:cNvSpPr txBox="1"/>
          <p:nvPr/>
        </p:nvSpPr>
        <p:spPr>
          <a:xfrm>
            <a:off x="4572100" y="1593175"/>
            <a:ext cx="38877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Este encontro possui pré-requisitos!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Os conceitos que você deve ter aprendido são: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aleway Medium"/>
              <a:buChar char="-"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Análise de Dados com Python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2" name="Google Shape;492;p55"/>
          <p:cNvSpPr/>
          <p:nvPr/>
        </p:nvSpPr>
        <p:spPr>
          <a:xfrm>
            <a:off x="5053650" y="3743749"/>
            <a:ext cx="1302426" cy="461862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</a:t>
            </a:r>
            <a:endParaRPr b="1"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3" name="Google Shape;4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52969">
            <a:off x="-1453040" y="-1153976"/>
            <a:ext cx="4611824" cy="22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19448">
            <a:off x="1244571" y="-995550"/>
            <a:ext cx="2737618" cy="18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875" y="262300"/>
            <a:ext cx="1000276" cy="10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5"/>
          <p:cNvSpPr txBox="1"/>
          <p:nvPr/>
        </p:nvSpPr>
        <p:spPr>
          <a:xfrm>
            <a:off x="4524375" y="3286125"/>
            <a:ext cx="41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Você deve ter no mínimo percorrido o ciclo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7" name="Google Shape;497;p55"/>
          <p:cNvSpPr/>
          <p:nvPr/>
        </p:nvSpPr>
        <p:spPr>
          <a:xfrm>
            <a:off x="6517450" y="3743749"/>
            <a:ext cx="1302426" cy="461862"/>
          </a:xfrm>
          <a:prstGeom prst="flowChartTerminator">
            <a:avLst/>
          </a:prstGeom>
          <a:solidFill>
            <a:srgbClr val="0C70F2"/>
          </a:solidFill>
          <a:ln cap="flat" cmpd="sng" w="28575">
            <a:solidFill>
              <a:srgbClr val="0C70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Iniciante</a:t>
            </a:r>
            <a:endParaRPr b="1"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25" y="340138"/>
            <a:ext cx="857700" cy="8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 txBox="1"/>
          <p:nvPr/>
        </p:nvSpPr>
        <p:spPr>
          <a:xfrm>
            <a:off x="1564050" y="394325"/>
            <a:ext cx="67428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AGENDA AULA AO VIVO</a:t>
            </a:r>
            <a:endParaRPr b="1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09h00 – 12h30 </a:t>
            </a:r>
            <a:endParaRPr sz="300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504" name="Google Shape;5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875" y="262300"/>
            <a:ext cx="1000276" cy="100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6"/>
          <p:cNvGrpSpPr/>
          <p:nvPr/>
        </p:nvGrpSpPr>
        <p:grpSpPr>
          <a:xfrm>
            <a:off x="1019650" y="1450150"/>
            <a:ext cx="408600" cy="3350400"/>
            <a:chOff x="1019650" y="1450150"/>
            <a:chExt cx="408600" cy="3350400"/>
          </a:xfrm>
        </p:grpSpPr>
        <p:sp>
          <p:nvSpPr>
            <p:cNvPr id="506" name="Google Shape;506;p56"/>
            <p:cNvSpPr/>
            <p:nvPr/>
          </p:nvSpPr>
          <p:spPr>
            <a:xfrm>
              <a:off x="1019650" y="1450150"/>
              <a:ext cx="408600" cy="408600"/>
            </a:xfrm>
            <a:prstGeom prst="ellipse">
              <a:avLst/>
            </a:prstGeom>
            <a:solidFill>
              <a:srgbClr val="007EFD"/>
            </a:solidFill>
            <a:ln cap="flat" cmpd="sng" w="9525">
              <a:solidFill>
                <a:srgbClr val="007EF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1019650" y="2038510"/>
              <a:ext cx="408600" cy="408600"/>
            </a:xfrm>
            <a:prstGeom prst="ellipse">
              <a:avLst/>
            </a:prstGeom>
            <a:solidFill>
              <a:srgbClr val="007EFD"/>
            </a:solidFill>
            <a:ln cap="flat" cmpd="sng" w="9525">
              <a:solidFill>
                <a:srgbClr val="007EF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6"/>
            <p:cNvSpPr/>
            <p:nvPr/>
          </p:nvSpPr>
          <p:spPr>
            <a:xfrm>
              <a:off x="1019650" y="2626870"/>
              <a:ext cx="408600" cy="408600"/>
            </a:xfrm>
            <a:prstGeom prst="ellipse">
              <a:avLst/>
            </a:prstGeom>
            <a:solidFill>
              <a:srgbClr val="007EFD"/>
            </a:solidFill>
            <a:ln cap="flat" cmpd="sng" w="9525">
              <a:solidFill>
                <a:srgbClr val="007EF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1019650" y="3215230"/>
              <a:ext cx="408600" cy="408600"/>
            </a:xfrm>
            <a:prstGeom prst="ellipse">
              <a:avLst/>
            </a:prstGeom>
            <a:solidFill>
              <a:srgbClr val="007EFD"/>
            </a:solidFill>
            <a:ln cap="flat" cmpd="sng" w="9525">
              <a:solidFill>
                <a:srgbClr val="007EF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6"/>
            <p:cNvSpPr/>
            <p:nvPr/>
          </p:nvSpPr>
          <p:spPr>
            <a:xfrm>
              <a:off x="1019650" y="3803590"/>
              <a:ext cx="408600" cy="408600"/>
            </a:xfrm>
            <a:prstGeom prst="ellipse">
              <a:avLst/>
            </a:prstGeom>
            <a:solidFill>
              <a:srgbClr val="007EFD"/>
            </a:solidFill>
            <a:ln cap="flat" cmpd="sng" w="9525">
              <a:solidFill>
                <a:srgbClr val="007EF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6"/>
            <p:cNvSpPr/>
            <p:nvPr/>
          </p:nvSpPr>
          <p:spPr>
            <a:xfrm>
              <a:off x="1019650" y="4391950"/>
              <a:ext cx="408600" cy="408600"/>
            </a:xfrm>
            <a:prstGeom prst="ellipse">
              <a:avLst/>
            </a:prstGeom>
            <a:solidFill>
              <a:srgbClr val="007EFD"/>
            </a:solidFill>
            <a:ln cap="flat" cmpd="sng" w="9525">
              <a:solidFill>
                <a:srgbClr val="007EF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6"/>
            <p:cNvSpPr/>
            <p:nvPr/>
          </p:nvSpPr>
          <p:spPr>
            <a:xfrm>
              <a:off x="1144600" y="1631400"/>
              <a:ext cx="158700" cy="3070200"/>
            </a:xfrm>
            <a:prstGeom prst="rect">
              <a:avLst/>
            </a:prstGeom>
            <a:solidFill>
              <a:srgbClr val="007E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56"/>
          <p:cNvSpPr txBox="1"/>
          <p:nvPr/>
        </p:nvSpPr>
        <p:spPr>
          <a:xfrm>
            <a:off x="1524681" y="1450150"/>
            <a:ext cx="44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Boas-vindas!</a:t>
            </a:r>
            <a:endParaRPr sz="400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4" name="Google Shape;514;p56"/>
          <p:cNvSpPr txBox="1"/>
          <p:nvPr/>
        </p:nvSpPr>
        <p:spPr>
          <a:xfrm>
            <a:off x="1524681" y="2027950"/>
            <a:ext cx="44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Dinâmica </a:t>
            </a:r>
            <a:r>
              <a:rPr b="1" lang="pt-BR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Individual</a:t>
            </a:r>
            <a:endParaRPr b="1" sz="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5" name="Google Shape;515;p56"/>
          <p:cNvSpPr txBox="1"/>
          <p:nvPr/>
        </p:nvSpPr>
        <p:spPr>
          <a:xfrm>
            <a:off x="1524671" y="2605750"/>
            <a:ext cx="72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Intervalo</a:t>
            </a:r>
            <a:endParaRPr b="1" sz="2000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6" name="Google Shape;516;p56"/>
          <p:cNvSpPr txBox="1"/>
          <p:nvPr/>
        </p:nvSpPr>
        <p:spPr>
          <a:xfrm>
            <a:off x="1524681" y="3183550"/>
            <a:ext cx="44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Resolução </a:t>
            </a:r>
            <a:endParaRPr b="1" sz="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1524681" y="3761350"/>
            <a:ext cx="44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Perguntas e Discussões</a:t>
            </a:r>
            <a:endParaRPr sz="400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1524681" y="4339150"/>
            <a:ext cx="44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Encerramento</a:t>
            </a:r>
            <a:endParaRPr sz="400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/>
          <p:nvPr/>
        </p:nvSpPr>
        <p:spPr>
          <a:xfrm>
            <a:off x="-1510125" y="0"/>
            <a:ext cx="6057300" cy="514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34859">
            <a:off x="-1825911" y="-724912"/>
            <a:ext cx="4600574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238" y="383788"/>
            <a:ext cx="11525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875" y="262300"/>
            <a:ext cx="1000276" cy="10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84225" y="1871675"/>
            <a:ext cx="37674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450" lIns="47450" spcFirstLastPara="1" rIns="47450" wrap="square" tIns="47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3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DINÂMICA</a:t>
            </a:r>
            <a:endParaRPr sz="2800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28" name="Google Shape;528;p57"/>
          <p:cNvSpPr txBox="1"/>
          <p:nvPr/>
        </p:nvSpPr>
        <p:spPr>
          <a:xfrm>
            <a:off x="4692325" y="1871675"/>
            <a:ext cx="37674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450" lIns="47450" spcFirstLastPara="1" rIns="47450" wrap="square" tIns="47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Montando uma análise de satisfação de clientes com Python</a:t>
            </a:r>
            <a:endParaRPr sz="26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29" name="Google Shape;529;p57"/>
          <p:cNvSpPr/>
          <p:nvPr/>
        </p:nvSpPr>
        <p:spPr>
          <a:xfrm>
            <a:off x="1855875" y="2955800"/>
            <a:ext cx="1424100" cy="390600"/>
          </a:xfrm>
          <a:prstGeom prst="roundRect">
            <a:avLst>
              <a:gd fmla="val 16667" name="adj"/>
            </a:avLst>
          </a:prstGeom>
          <a:solidFill>
            <a:srgbClr val="30303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        2h10 </a:t>
            </a:r>
            <a:endParaRPr sz="21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2092149" y="3023466"/>
            <a:ext cx="203747" cy="255283"/>
          </a:xfrm>
          <a:custGeom>
            <a:rect b="b" l="l" r="r" t="t"/>
            <a:pathLst>
              <a:path extrusionOk="0" h="11752" w="7594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8"/>
          <p:cNvSpPr txBox="1"/>
          <p:nvPr/>
        </p:nvSpPr>
        <p:spPr>
          <a:xfrm>
            <a:off x="1716450" y="394325"/>
            <a:ext cx="67428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Dinâmica</a:t>
            </a:r>
            <a:endParaRPr sz="300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536" name="Google Shape;5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875" y="262300"/>
            <a:ext cx="1000276" cy="10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23" y="394313"/>
            <a:ext cx="890700" cy="8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/>
          <p:nvPr/>
        </p:nvSpPr>
        <p:spPr>
          <a:xfrm>
            <a:off x="1085500" y="1546100"/>
            <a:ext cx="7312500" cy="30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Imagine que você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foi contratado por uma</a:t>
            </a:r>
            <a:r>
              <a:rPr b="1" lang="pt-BR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 Instituição Financeira de grande porte para analisar a satisfação dos clientes com os serviços prestados pela empresa. </a:t>
            </a:r>
            <a:endParaRPr b="1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Como analistas de dados,</a:t>
            </a:r>
            <a:r>
              <a:rPr b="1" lang="pt-BR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nossa missão é coletar, processar e analisar um grande volume de dados para obter insights valiosos sobre o que os clientes pensam sobre a empresa, suas necessidades e expectativas.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Para começar, vamos coletar dados de diversas fontes,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como pesquisas de satisfação, registros de atendimento ao cliente, feedbacks nas redes sociais e reclamações registradas em plataformas de avaliação de empresas. Com esses dados em mãos, podemos criar um banco de dados robusto e padronizado para análise.</a:t>
            </a:r>
            <a:endParaRPr>
              <a:solidFill>
                <a:srgbClr val="30303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/>
          <p:nvPr/>
        </p:nvSpPr>
        <p:spPr>
          <a:xfrm>
            <a:off x="1716450" y="394325"/>
            <a:ext cx="67428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Etapas</a:t>
            </a:r>
            <a:endParaRPr sz="300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544" name="Google Shape;5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875" y="262300"/>
            <a:ext cx="1000276" cy="10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23" y="394313"/>
            <a:ext cx="890700" cy="8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9"/>
          <p:cNvSpPr txBox="1"/>
          <p:nvPr/>
        </p:nvSpPr>
        <p:spPr>
          <a:xfrm>
            <a:off x="1076375" y="1335975"/>
            <a:ext cx="73125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Etapa 01: 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Analisar NPS de classificação de cada instituição</a:t>
            </a:r>
            <a:endParaRPr>
              <a:solidFill>
                <a:srgbClr val="30303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Etapa 02: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Cal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cular a % de elogios do app para cada instituição</a:t>
            </a:r>
            <a:endParaRPr>
              <a:solidFill>
                <a:srgbClr val="30303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Etapa 03: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Calcular a % de reclamações do app para cada instituição</a:t>
            </a:r>
            <a:endParaRPr>
              <a:solidFill>
                <a:srgbClr val="30303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Etapa 04: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Calcular a % de elogios a instituição para cada instituição</a:t>
            </a:r>
            <a:endParaRPr>
              <a:solidFill>
                <a:srgbClr val="30303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Etapa 05: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Calcular a % de reclamação a instituição para cada instituição</a:t>
            </a:r>
            <a:endParaRPr>
              <a:solidFill>
                <a:srgbClr val="30303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Etapa 06: </a:t>
            </a:r>
            <a:r>
              <a:rPr lang="pt-BR">
                <a:solidFill>
                  <a:srgbClr val="30303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Plote um gráfico de linhas para entender a tendência das classificações por instituição</a:t>
            </a:r>
            <a:endParaRPr>
              <a:solidFill>
                <a:srgbClr val="30303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30303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25" y="0"/>
            <a:ext cx="3872875" cy="4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8" cy="514558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0"/>
          <p:cNvSpPr txBox="1"/>
          <p:nvPr/>
        </p:nvSpPr>
        <p:spPr>
          <a:xfrm flipH="1">
            <a:off x="4724300" y="2228325"/>
            <a:ext cx="4643100" cy="8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7450" lIns="47450" spcFirstLastPara="1" rIns="47450" wrap="square" tIns="47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</a:pPr>
            <a:r>
              <a:rPr lang="pt-BR" sz="49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INTERVALO</a:t>
            </a:r>
            <a:endParaRPr i="0" sz="4900" u="none" cap="none" strike="noStrike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54" name="Google Shape;554;p60"/>
          <p:cNvSpPr/>
          <p:nvPr/>
        </p:nvSpPr>
        <p:spPr>
          <a:xfrm>
            <a:off x="288400" y="536400"/>
            <a:ext cx="3949200" cy="39492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0"/>
          <p:cNvSpPr/>
          <p:nvPr/>
        </p:nvSpPr>
        <p:spPr>
          <a:xfrm>
            <a:off x="4774351" y="3243600"/>
            <a:ext cx="1573938" cy="443664"/>
          </a:xfrm>
          <a:prstGeom prst="flowChartTerminator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15 Minutos</a:t>
            </a:r>
            <a:endParaRPr b="1"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6" name="Google Shape;55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747" y="2926350"/>
            <a:ext cx="914250" cy="7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9875" y="262300"/>
            <a:ext cx="1000276" cy="1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/>
          <p:nvPr/>
        </p:nvSpPr>
        <p:spPr>
          <a:xfrm>
            <a:off x="75" y="-10775"/>
            <a:ext cx="9144000" cy="528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563" name="Google Shape;5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7476" y="-853750"/>
            <a:ext cx="3819700" cy="25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3750"/>
            <a:ext cx="4462249" cy="20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9775" y="4350525"/>
            <a:ext cx="1054225" cy="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1"/>
          <p:cNvSpPr txBox="1"/>
          <p:nvPr/>
        </p:nvSpPr>
        <p:spPr>
          <a:xfrm>
            <a:off x="4348550" y="1669875"/>
            <a:ext cx="4111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450" lIns="47450" spcFirstLastPara="1" rIns="47450" wrap="square" tIns="47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4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RESOLUÇÃO</a:t>
            </a:r>
            <a:endParaRPr sz="4400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